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247" r:id="rId2"/>
  </p:sldMasterIdLst>
  <p:notesMasterIdLst>
    <p:notesMasterId r:id="rId4"/>
  </p:notes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2F4E23-9AE8-C4DC-9236-E1771E3BA78D}" v="2" dt="2022-01-14T23:58:00.1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CD410-5E2E-4080-A893-907D31D22CB3}" type="doc">
      <dgm:prSet loTypeId="urn:microsoft.com/office/officeart/2017/3/layout/HorizontalLabelsTimeline" loCatId="other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423FB80-F2BD-4DDE-80B1-76F84FE09A02}">
      <dgm:prSet phldrT="[Text]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>
            <a:defRPr b="1"/>
          </a:pPr>
          <a:r>
            <a:rPr lang="en-US">
              <a:latin typeface="Calibri Light" panose="020F0302020204030204" pitchFamily="34" charset="0"/>
              <a:cs typeface="Calibri Light" panose="020F0302020204030204" pitchFamily="34" charset="0"/>
            </a:rPr>
            <a:t>2014</a:t>
          </a:r>
        </a:p>
      </dgm:t>
    </dgm:pt>
    <dgm:pt modelId="{9B1CA3FF-D252-4AF5-8F50-CFC93ACA9175}" type="parTrans" cxnId="{5BF3B7B1-A779-4E2D-8625-77DE0CA38FEE}">
      <dgm:prSet/>
      <dgm:spPr/>
      <dgm:t>
        <a:bodyPr/>
        <a:lstStyle/>
        <a:p>
          <a:endParaRPr lang="en-US"/>
        </a:p>
      </dgm:t>
    </dgm:pt>
    <dgm:pt modelId="{EBE862E1-9761-4AA7-AA00-BD79FA3B27DD}" type="sibTrans" cxnId="{5BF3B7B1-A779-4E2D-8625-77DE0CA38FEE}">
      <dgm:prSet/>
      <dgm:spPr/>
      <dgm:t>
        <a:bodyPr/>
        <a:lstStyle/>
        <a:p>
          <a:endParaRPr lang="en-US"/>
        </a:p>
      </dgm:t>
    </dgm:pt>
    <dgm:pt modelId="{245E128E-7700-4C91-9411-CDD1DCA94D67}">
      <dgm:prSet phldrT="[Text]" custT="1"/>
      <dgm:spPr/>
      <dgm:t>
        <a:bodyPr/>
        <a:lstStyle/>
        <a:p>
          <a:r>
            <a:rPr lang="en-US" sz="1600" b="1" kern="1200">
              <a:latin typeface="Calibri Light" panose="020F0302020204030204" pitchFamily="34" charset="0"/>
              <a:cs typeface="Calibri Light" panose="020F0302020204030204" pitchFamily="34" charset="0"/>
            </a:rPr>
            <a:t>Board of Supervisors directive to prioritize older adults and work collaboratively across public and private sectors </a:t>
          </a:r>
          <a:endParaRPr lang="en-US" sz="1600" b="1" i="1" kern="1200">
            <a:latin typeface="Calibri Light" panose="020F0302020204030204" pitchFamily="34" charset="0"/>
            <a:ea typeface="+mn-ea"/>
            <a:cs typeface="Calibri Light" panose="020F0302020204030204" pitchFamily="34" charset="0"/>
          </a:endParaRPr>
        </a:p>
      </dgm:t>
    </dgm:pt>
    <dgm:pt modelId="{B4D95EBA-0423-4AFA-B379-E030341B1F23}" type="parTrans" cxnId="{68D35F9D-DABF-4E5A-94D4-F988D8E84907}">
      <dgm:prSet/>
      <dgm:spPr/>
      <dgm:t>
        <a:bodyPr/>
        <a:lstStyle/>
        <a:p>
          <a:endParaRPr lang="en-US"/>
        </a:p>
      </dgm:t>
    </dgm:pt>
    <dgm:pt modelId="{4963BA97-D4C5-477B-9B0D-68DB38F61579}" type="sibTrans" cxnId="{68D35F9D-DABF-4E5A-94D4-F988D8E84907}">
      <dgm:prSet/>
      <dgm:spPr/>
      <dgm:t>
        <a:bodyPr/>
        <a:lstStyle/>
        <a:p>
          <a:endParaRPr lang="en-US"/>
        </a:p>
      </dgm:t>
    </dgm:pt>
    <dgm:pt modelId="{2DC4903D-31E8-4ED6-875F-63877788B702}">
      <dgm:prSet phldrT="[Text]"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>
            <a:defRPr b="1"/>
          </a:pPr>
          <a:r>
            <a:rPr lang="en-US" sz="2000" b="1" kern="120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2019</a:t>
          </a:r>
        </a:p>
      </dgm:t>
    </dgm:pt>
    <dgm:pt modelId="{A18F8C20-9A13-44DB-9E45-C2DE49ACE5D9}" type="parTrans" cxnId="{A319CB69-6926-431D-A805-EACBFA83FA66}">
      <dgm:prSet/>
      <dgm:spPr/>
      <dgm:t>
        <a:bodyPr/>
        <a:lstStyle/>
        <a:p>
          <a:endParaRPr lang="en-US"/>
        </a:p>
      </dgm:t>
    </dgm:pt>
    <dgm:pt modelId="{EBFDEA83-93E5-4D72-A672-078838B258F5}" type="sibTrans" cxnId="{A319CB69-6926-431D-A805-EACBFA83FA66}">
      <dgm:prSet/>
      <dgm:spPr/>
      <dgm:t>
        <a:bodyPr/>
        <a:lstStyle/>
        <a:p>
          <a:endParaRPr lang="en-US"/>
        </a:p>
      </dgm:t>
    </dgm:pt>
    <dgm:pt modelId="{A9FB790A-3E33-4887-962E-7206A01AD84F}">
      <dgm:prSet phldrT="[Text]" custT="1"/>
      <dgm:spPr/>
      <dgm:t>
        <a:bodyPr/>
        <a:lstStyle/>
        <a:p>
          <a:r>
            <a:rPr lang="en-US" sz="16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County</a:t>
          </a:r>
          <a:r>
            <a:rPr lang="en-US" sz="1600" b="1" i="0" kern="1200"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 Board joins the Age Friendly Network</a:t>
          </a:r>
          <a:endParaRPr lang="en-US" sz="1600" b="1" i="1" kern="1200">
            <a:latin typeface="Calibri Light" panose="020F0302020204030204" pitchFamily="34" charset="0"/>
            <a:ea typeface="+mn-ea"/>
            <a:cs typeface="Calibri Light" panose="020F0302020204030204" pitchFamily="34" charset="0"/>
          </a:endParaRPr>
        </a:p>
      </dgm:t>
    </dgm:pt>
    <dgm:pt modelId="{2E34BE83-4A83-4B5F-8976-D4AC57FE5007}" type="parTrans" cxnId="{607143D0-C26B-448B-8E8C-A8A46198F0C6}">
      <dgm:prSet/>
      <dgm:spPr/>
      <dgm:t>
        <a:bodyPr/>
        <a:lstStyle/>
        <a:p>
          <a:endParaRPr lang="en-US"/>
        </a:p>
      </dgm:t>
    </dgm:pt>
    <dgm:pt modelId="{A18338C2-0675-4B1C-898F-3D939F41C34C}" type="sibTrans" cxnId="{607143D0-C26B-448B-8E8C-A8A46198F0C6}">
      <dgm:prSet/>
      <dgm:spPr/>
      <dgm:t>
        <a:bodyPr/>
        <a:lstStyle/>
        <a:p>
          <a:endParaRPr lang="en-US"/>
        </a:p>
      </dgm:t>
    </dgm:pt>
    <dgm:pt modelId="{8A93A940-284B-49B0-9D89-5FA2B3B3C7E5}">
      <dgm:prSet phldrT="[Text]"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>
            <a:defRPr b="1"/>
          </a:pPr>
          <a:r>
            <a:rPr lang="en-US" sz="2000" b="1" kern="120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2020</a:t>
          </a:r>
        </a:p>
      </dgm:t>
    </dgm:pt>
    <dgm:pt modelId="{CD96219D-3688-4138-ACC9-901ED9FEACCC}" type="parTrans" cxnId="{982D7B44-1518-4DD0-82D4-8A3901DD95E9}">
      <dgm:prSet/>
      <dgm:spPr/>
      <dgm:t>
        <a:bodyPr/>
        <a:lstStyle/>
        <a:p>
          <a:endParaRPr lang="en-US"/>
        </a:p>
      </dgm:t>
    </dgm:pt>
    <dgm:pt modelId="{E0447E4A-3C15-4884-AEBE-804149EBD331}" type="sibTrans" cxnId="{982D7B44-1518-4DD0-82D4-8A3901DD95E9}">
      <dgm:prSet/>
      <dgm:spPr/>
      <dgm:t>
        <a:bodyPr/>
        <a:lstStyle/>
        <a:p>
          <a:endParaRPr lang="en-US"/>
        </a:p>
      </dgm:t>
    </dgm:pt>
    <dgm:pt modelId="{6BA5F3BE-D53A-42E0-A7FE-674B99BD07E6}">
      <dgm:prSet phldrT="[Text]" custT="1"/>
      <dgm:spPr/>
      <dgm:t>
        <a:bodyPr/>
        <a:lstStyle/>
        <a:p>
          <a:r>
            <a:rPr lang="en-US" sz="16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Council aligns 2020 Workplan with countywide Area Plan, Master Plan for Aging, and WHO Network Age-Friendly domains</a:t>
          </a:r>
        </a:p>
      </dgm:t>
    </dgm:pt>
    <dgm:pt modelId="{9484BBA1-86EE-4AA2-B94A-A26EED0EFB1E}" type="parTrans" cxnId="{6AEB3B94-8522-4F42-A6BC-BC55C5AED92F}">
      <dgm:prSet/>
      <dgm:spPr/>
      <dgm:t>
        <a:bodyPr/>
        <a:lstStyle/>
        <a:p>
          <a:endParaRPr lang="en-US"/>
        </a:p>
      </dgm:t>
    </dgm:pt>
    <dgm:pt modelId="{48C67DB7-8AA6-454C-83AE-A16B3B9F45FF}" type="sibTrans" cxnId="{6AEB3B94-8522-4F42-A6BC-BC55C5AED92F}">
      <dgm:prSet/>
      <dgm:spPr/>
      <dgm:t>
        <a:bodyPr/>
        <a:lstStyle/>
        <a:p>
          <a:endParaRPr lang="en-US"/>
        </a:p>
      </dgm:t>
    </dgm:pt>
    <dgm:pt modelId="{F01D5F9E-ABC5-4560-ACB4-E6CFBC60BFF2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>
            <a:defRPr b="1"/>
          </a:pPr>
          <a:r>
            <a:rPr lang="en-US" sz="2000" b="1" kern="120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2015</a:t>
          </a:r>
        </a:p>
      </dgm:t>
    </dgm:pt>
    <dgm:pt modelId="{FEAC3315-4B36-4E3C-89B3-70A50C7F13CC}" type="parTrans" cxnId="{4B61AF65-3991-4A24-9475-D4AA0127738F}">
      <dgm:prSet/>
      <dgm:spPr/>
      <dgm:t>
        <a:bodyPr/>
        <a:lstStyle/>
        <a:p>
          <a:endParaRPr lang="en-US"/>
        </a:p>
      </dgm:t>
    </dgm:pt>
    <dgm:pt modelId="{36ABC0D0-B41E-401C-840C-2AFBE73989B4}" type="sibTrans" cxnId="{4B61AF65-3991-4A24-9475-D4AA0127738F}">
      <dgm:prSet/>
      <dgm:spPr/>
      <dgm:t>
        <a:bodyPr/>
        <a:lstStyle/>
        <a:p>
          <a:endParaRPr lang="en-US"/>
        </a:p>
      </dgm:t>
    </dgm:pt>
    <dgm:pt modelId="{454D56AF-0D14-43A4-A4AA-2274946C5116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>
            <a:defRPr b="1"/>
          </a:pPr>
          <a:r>
            <a:rPr lang="en-US" sz="2000" b="1" kern="120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2016</a:t>
          </a:r>
        </a:p>
      </dgm:t>
    </dgm:pt>
    <dgm:pt modelId="{340931FA-0A09-49B9-99A7-6650F93FDC08}" type="parTrans" cxnId="{5A3B2130-5035-4E61-92B1-343AA432C9DF}">
      <dgm:prSet/>
      <dgm:spPr/>
      <dgm:t>
        <a:bodyPr/>
        <a:lstStyle/>
        <a:p>
          <a:endParaRPr lang="en-US"/>
        </a:p>
      </dgm:t>
    </dgm:pt>
    <dgm:pt modelId="{511F28C0-50D9-4CBB-862C-2AD0ACC17105}" type="sibTrans" cxnId="{5A3B2130-5035-4E61-92B1-343AA432C9DF}">
      <dgm:prSet/>
      <dgm:spPr/>
      <dgm:t>
        <a:bodyPr/>
        <a:lstStyle/>
        <a:p>
          <a:endParaRPr lang="en-US"/>
        </a:p>
      </dgm:t>
    </dgm:pt>
    <dgm:pt modelId="{A7F4784E-75AE-4F03-B342-C71355D1ACCF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>
            <a:defRPr b="1"/>
          </a:pPr>
          <a:r>
            <a:rPr lang="en-US" sz="2000" b="1" kern="120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2017</a:t>
          </a:r>
        </a:p>
      </dgm:t>
    </dgm:pt>
    <dgm:pt modelId="{E8170CB0-7D27-4024-BF4D-F79F86202313}" type="parTrans" cxnId="{33DFDD33-182D-44AF-9877-B1DCECE3CC9D}">
      <dgm:prSet/>
      <dgm:spPr/>
      <dgm:t>
        <a:bodyPr/>
        <a:lstStyle/>
        <a:p>
          <a:endParaRPr lang="en-US"/>
        </a:p>
      </dgm:t>
    </dgm:pt>
    <dgm:pt modelId="{3078DB00-0C2A-4587-8661-74E5E36CBCA7}" type="sibTrans" cxnId="{33DFDD33-182D-44AF-9877-B1DCECE3CC9D}">
      <dgm:prSet/>
      <dgm:spPr/>
      <dgm:t>
        <a:bodyPr/>
        <a:lstStyle/>
        <a:p>
          <a:endParaRPr lang="en-US"/>
        </a:p>
      </dgm:t>
    </dgm:pt>
    <dgm:pt modelId="{A59C9EB4-4836-41EA-88FC-E68E29755DEF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>
            <a:defRPr b="1"/>
          </a:pPr>
          <a:r>
            <a:rPr lang="en-US" sz="2000" b="1" kern="120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2018</a:t>
          </a:r>
        </a:p>
      </dgm:t>
    </dgm:pt>
    <dgm:pt modelId="{C486CA18-5D6B-49AD-B92C-52313E993EC5}" type="parTrans" cxnId="{C2A8B52A-540B-46B5-A43B-27FAF06A13EF}">
      <dgm:prSet/>
      <dgm:spPr/>
      <dgm:t>
        <a:bodyPr/>
        <a:lstStyle/>
        <a:p>
          <a:endParaRPr lang="en-US"/>
        </a:p>
      </dgm:t>
    </dgm:pt>
    <dgm:pt modelId="{62C75627-0A71-4E35-B62B-749D8AB3C189}" type="sibTrans" cxnId="{C2A8B52A-540B-46B5-A43B-27FAF06A13EF}">
      <dgm:prSet/>
      <dgm:spPr/>
      <dgm:t>
        <a:bodyPr/>
        <a:lstStyle/>
        <a:p>
          <a:endParaRPr lang="en-US"/>
        </a:p>
      </dgm:t>
    </dgm:pt>
    <dgm:pt modelId="{3280BE73-5C4D-4941-9102-E5930904556F}">
      <dgm:prSet custT="1"/>
      <dgm:spPr/>
      <dgm:t>
        <a:bodyPr/>
        <a:lstStyle/>
        <a:p>
          <a:r>
            <a:rPr lang="en-US" sz="16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Countywide planning process generates six (6) goals</a:t>
          </a:r>
        </a:p>
      </dgm:t>
    </dgm:pt>
    <dgm:pt modelId="{596FE3BE-79D4-47E4-8416-EDF8385B1DE9}" type="parTrans" cxnId="{B9B38C7F-D679-4A39-B742-6501D3961044}">
      <dgm:prSet/>
      <dgm:spPr/>
      <dgm:t>
        <a:bodyPr/>
        <a:lstStyle/>
        <a:p>
          <a:endParaRPr lang="en-US"/>
        </a:p>
      </dgm:t>
    </dgm:pt>
    <dgm:pt modelId="{8E22D1FB-CF90-47F0-B06E-C66C75D54226}" type="sibTrans" cxnId="{B9B38C7F-D679-4A39-B742-6501D3961044}">
      <dgm:prSet/>
      <dgm:spPr/>
      <dgm:t>
        <a:bodyPr/>
        <a:lstStyle/>
        <a:p>
          <a:endParaRPr lang="en-US"/>
        </a:p>
      </dgm:t>
    </dgm:pt>
    <dgm:pt modelId="{47BE8E0B-496B-44FC-825E-C2A10D821DC9}">
      <dgm:prSet custT="1"/>
      <dgm:spPr/>
      <dgm:t>
        <a:bodyPr/>
        <a:lstStyle/>
        <a:p>
          <a:r>
            <a:rPr lang="en-US" sz="16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Countywide</a:t>
          </a:r>
          <a:r>
            <a:rPr lang="en-US" sz="1700" b="1" i="0" kern="1200"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 cross-sector planning process</a:t>
          </a:r>
          <a:endParaRPr lang="en-US" sz="1700" b="1" i="1" kern="1200">
            <a:latin typeface="Calibri Light" panose="020F0302020204030204" pitchFamily="34" charset="0"/>
            <a:ea typeface="+mn-ea"/>
            <a:cs typeface="Calibri Light" panose="020F0302020204030204" pitchFamily="34" charset="0"/>
          </a:endParaRPr>
        </a:p>
      </dgm:t>
    </dgm:pt>
    <dgm:pt modelId="{26C37286-A207-4C3A-8F03-B64C4EB72DB8}" type="parTrans" cxnId="{47F4D29A-7D65-4C2F-8677-61780F0F1118}">
      <dgm:prSet/>
      <dgm:spPr/>
      <dgm:t>
        <a:bodyPr/>
        <a:lstStyle/>
        <a:p>
          <a:endParaRPr lang="en-US"/>
        </a:p>
      </dgm:t>
    </dgm:pt>
    <dgm:pt modelId="{258C30B8-1EDE-458F-9BAB-BD0E5C8E1BF9}" type="sibTrans" cxnId="{47F4D29A-7D65-4C2F-8677-61780F0F1118}">
      <dgm:prSet/>
      <dgm:spPr/>
      <dgm:t>
        <a:bodyPr/>
        <a:lstStyle/>
        <a:p>
          <a:endParaRPr lang="en-US"/>
        </a:p>
      </dgm:t>
    </dgm:pt>
    <dgm:pt modelId="{1827863D-2FA1-48D1-81C4-0E7D31ADB47E}">
      <dgm:prSet custT="1"/>
      <dgm:spPr/>
      <dgm:t>
        <a:bodyPr/>
        <a:lstStyle/>
        <a:p>
          <a:r>
            <a:rPr lang="en-US" sz="1600" b="1" i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Council</a:t>
          </a:r>
          <a:r>
            <a:rPr lang="en-US" sz="1600" b="1" i="0" kern="1200"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 for Age Friendly Communities launched</a:t>
          </a:r>
        </a:p>
      </dgm:t>
    </dgm:pt>
    <dgm:pt modelId="{B426C98F-7250-4E9E-84CB-E9FC83F8CB06}" type="parTrans" cxnId="{7749B4AD-5089-49E7-8F6B-1B2382C9B50E}">
      <dgm:prSet/>
      <dgm:spPr/>
      <dgm:t>
        <a:bodyPr/>
        <a:lstStyle/>
        <a:p>
          <a:endParaRPr lang="en-US"/>
        </a:p>
      </dgm:t>
    </dgm:pt>
    <dgm:pt modelId="{D0D7EB30-49F6-43D6-AF40-1B9302B3ADF0}" type="sibTrans" cxnId="{7749B4AD-5089-49E7-8F6B-1B2382C9B50E}">
      <dgm:prSet/>
      <dgm:spPr/>
      <dgm:t>
        <a:bodyPr/>
        <a:lstStyle/>
        <a:p>
          <a:endParaRPr lang="en-US"/>
        </a:p>
      </dgm:t>
    </dgm:pt>
    <dgm:pt modelId="{CF564C6C-7771-4FD5-B851-B5B84730268F}">
      <dgm:prSet custT="1"/>
      <dgm:spPr/>
      <dgm:t>
        <a:bodyPr/>
        <a:lstStyle/>
        <a:p>
          <a:r>
            <a:rPr lang="en-US" sz="16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Council establishes 10-point workplan; collaborative efforts continue​</a:t>
          </a:r>
        </a:p>
      </dgm:t>
    </dgm:pt>
    <dgm:pt modelId="{5A57A755-D716-4DC9-9A51-20693042AFC8}" type="parTrans" cxnId="{5F80C7E1-A7BD-418E-A665-3DAF3DEDF5A4}">
      <dgm:prSet/>
      <dgm:spPr/>
      <dgm:t>
        <a:bodyPr/>
        <a:lstStyle/>
        <a:p>
          <a:endParaRPr lang="en-US"/>
        </a:p>
      </dgm:t>
    </dgm:pt>
    <dgm:pt modelId="{024A7FBC-BB10-4242-BAF3-82678A4C13DA}" type="sibTrans" cxnId="{5F80C7E1-A7BD-418E-A665-3DAF3DEDF5A4}">
      <dgm:prSet/>
      <dgm:spPr/>
      <dgm:t>
        <a:bodyPr/>
        <a:lstStyle/>
        <a:p>
          <a:endParaRPr lang="en-US"/>
        </a:p>
      </dgm:t>
    </dgm:pt>
    <dgm:pt modelId="{6D777CCA-437F-4DCD-8D42-94D13279AB1B}">
      <dgm:prSet custT="1"/>
      <dgm:spPr>
        <a:solidFill>
          <a:srgbClr val="4A66AC"/>
        </a:solidFill>
        <a:ln w="15875" cap="flat" cmpd="sng" algn="ctr">
          <a:solidFill>
            <a:srgbClr val="4A66AC"/>
          </a:solidFill>
          <a:prstDash val="solid"/>
        </a:ln>
        <a:effectLst/>
      </dgm:spPr>
      <dgm:t>
        <a:bodyPr spcFirstLastPara="0" vert="horz" wrap="square" lIns="101600" tIns="101600" rIns="101600" bIns="101600" numCol="1" spcCol="1270" anchor="ctr" anchorCtr="0"/>
        <a:lstStyle/>
        <a:p>
          <a:pPr>
            <a:defRPr b="1"/>
          </a:pPr>
          <a:r>
            <a:rPr lang="en-US" sz="2000" b="1" kern="120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2021 </a:t>
          </a:r>
        </a:p>
      </dgm:t>
    </dgm:pt>
    <dgm:pt modelId="{F643FBEE-A9C5-4AD1-B8CD-FFC1004995AE}" type="parTrans" cxnId="{46E87E35-76E9-4CDC-BE8B-02B1E29FC895}">
      <dgm:prSet/>
      <dgm:spPr/>
      <dgm:t>
        <a:bodyPr/>
        <a:lstStyle/>
        <a:p>
          <a:endParaRPr lang="en-US"/>
        </a:p>
      </dgm:t>
    </dgm:pt>
    <dgm:pt modelId="{D65ADD2C-9EEB-4DB4-849F-0A238D75BB67}" type="sibTrans" cxnId="{46E87E35-76E9-4CDC-BE8B-02B1E29FC895}">
      <dgm:prSet/>
      <dgm:spPr/>
      <dgm:t>
        <a:bodyPr/>
        <a:lstStyle/>
        <a:p>
          <a:endParaRPr lang="en-US"/>
        </a:p>
      </dgm:t>
    </dgm:pt>
    <dgm:pt modelId="{1F2072E2-A39A-4D55-82D1-6E66B502CBF0}">
      <dgm:prSet/>
      <dgm:spPr/>
      <dgm:t>
        <a:bodyPr/>
        <a:lstStyle/>
        <a:p>
          <a:r>
            <a:rPr lang="en-US" b="1">
              <a:latin typeface="+mj-lt"/>
            </a:rPr>
            <a:t>Began drafting the Alameda County Age Friendly Action </a:t>
          </a:r>
        </a:p>
      </dgm:t>
    </dgm:pt>
    <dgm:pt modelId="{381B67CB-F940-4D62-BE22-37314B439BA7}" type="parTrans" cxnId="{AAE5805F-CF34-4188-8354-2C991758145E}">
      <dgm:prSet/>
      <dgm:spPr/>
      <dgm:t>
        <a:bodyPr/>
        <a:lstStyle/>
        <a:p>
          <a:endParaRPr lang="en-US"/>
        </a:p>
      </dgm:t>
    </dgm:pt>
    <dgm:pt modelId="{9817A6D7-CD35-46BA-86D2-5DCD2DE6C8CE}" type="sibTrans" cxnId="{AAE5805F-CF34-4188-8354-2C991758145E}">
      <dgm:prSet/>
      <dgm:spPr/>
      <dgm:t>
        <a:bodyPr/>
        <a:lstStyle/>
        <a:p>
          <a:endParaRPr lang="en-US"/>
        </a:p>
      </dgm:t>
    </dgm:pt>
    <dgm:pt modelId="{5C21EC36-C349-4974-922A-0B9E20867616}" type="pres">
      <dgm:prSet presAssocID="{FF3CD410-5E2E-4080-A893-907D31D22CB3}" presName="root" presStyleCnt="0">
        <dgm:presLayoutVars>
          <dgm:chMax/>
          <dgm:chPref/>
          <dgm:animLvl val="lvl"/>
        </dgm:presLayoutVars>
      </dgm:prSet>
      <dgm:spPr/>
    </dgm:pt>
    <dgm:pt modelId="{40F44DF8-E813-4512-BF74-8D068774E3ED}" type="pres">
      <dgm:prSet presAssocID="{FF3CD410-5E2E-4080-A893-907D31D22CB3}" presName="divider" presStyleLbl="fgAcc1" presStyleIdx="0" presStyleCnt="1" custLinFactNeighborX="-1286" custLinFactNeighborY="-40969"/>
      <dgm:spPr/>
    </dgm:pt>
    <dgm:pt modelId="{97747348-C2FC-4AB1-9193-E9EF170A0975}" type="pres">
      <dgm:prSet presAssocID="{FF3CD410-5E2E-4080-A893-907D31D22CB3}" presName="nodes" presStyleCnt="0">
        <dgm:presLayoutVars>
          <dgm:chMax/>
          <dgm:chPref/>
          <dgm:animLvl val="lvl"/>
        </dgm:presLayoutVars>
      </dgm:prSet>
      <dgm:spPr/>
    </dgm:pt>
    <dgm:pt modelId="{4DF44F49-9942-4883-94A5-F01329B801B3}" type="pres">
      <dgm:prSet presAssocID="{D423FB80-F2BD-4DDE-80B1-76F84FE09A02}" presName="composite" presStyleCnt="0"/>
      <dgm:spPr/>
    </dgm:pt>
    <dgm:pt modelId="{A4103124-19C4-440D-8C7E-33A4B2A2ED92}" type="pres">
      <dgm:prSet presAssocID="{D423FB80-F2BD-4DDE-80B1-76F84FE09A02}" presName="L1TextContainer" presStyleLbl="alignNode1" presStyleIdx="0" presStyleCnt="8">
        <dgm:presLayoutVars>
          <dgm:chMax val="1"/>
          <dgm:chPref val="1"/>
          <dgm:bulletEnabled val="1"/>
        </dgm:presLayoutVars>
      </dgm:prSet>
      <dgm:spPr/>
    </dgm:pt>
    <dgm:pt modelId="{3D52DEFF-02FC-42C1-AA0C-E89111D51044}" type="pres">
      <dgm:prSet presAssocID="{D423FB80-F2BD-4DDE-80B1-76F84FE09A02}" presName="L2TextContainerWrapper" presStyleCnt="0">
        <dgm:presLayoutVars>
          <dgm:bulletEnabled val="1"/>
        </dgm:presLayoutVars>
      </dgm:prSet>
      <dgm:spPr/>
    </dgm:pt>
    <dgm:pt modelId="{2D1F1086-2991-4675-B701-DD67D32301EC}" type="pres">
      <dgm:prSet presAssocID="{D423FB80-F2BD-4DDE-80B1-76F84FE09A02}" presName="L2TextContainer" presStyleLbl="bgAccFollowNode1" presStyleIdx="0" presStyleCnt="8"/>
      <dgm:spPr/>
    </dgm:pt>
    <dgm:pt modelId="{F0FBB101-A02B-4C92-98D7-3D0F5AB768CA}" type="pres">
      <dgm:prSet presAssocID="{D423FB80-F2BD-4DDE-80B1-76F84FE09A02}" presName="FlexibleEmptyPlaceHolder" presStyleCnt="0"/>
      <dgm:spPr/>
    </dgm:pt>
    <dgm:pt modelId="{A1B0B2B3-0E84-43CE-BBCC-8E352E919EE3}" type="pres">
      <dgm:prSet presAssocID="{D423FB80-F2BD-4DDE-80B1-76F84FE09A02}" presName="ConnectLine" presStyleLbl="sibTrans1D1" presStyleIdx="0" presStyleCnt="8"/>
      <dgm:spPr/>
    </dgm:pt>
    <dgm:pt modelId="{8CFDF3C5-FECB-444B-999F-EE61250C77BC}" type="pres">
      <dgm:prSet presAssocID="{D423FB80-F2BD-4DDE-80B1-76F84FE09A02}" presName="ConnectorPoint" presStyleLbl="node1" presStyleIdx="0" presStyleCnt="8"/>
      <dgm:spPr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81614B00-2CD8-4CD9-AC36-39F9BA5A5328}" type="pres">
      <dgm:prSet presAssocID="{D423FB80-F2BD-4DDE-80B1-76F84FE09A02}" presName="EmptyPlaceHolder" presStyleCnt="0"/>
      <dgm:spPr/>
    </dgm:pt>
    <dgm:pt modelId="{3928AA2E-7F42-40E1-A892-EFE53CBD7F7B}" type="pres">
      <dgm:prSet presAssocID="{EBE862E1-9761-4AA7-AA00-BD79FA3B27DD}" presName="spaceBetweenRectangles" presStyleCnt="0"/>
      <dgm:spPr/>
    </dgm:pt>
    <dgm:pt modelId="{9A636ED4-8E94-4462-8CC8-E40915354CEE}" type="pres">
      <dgm:prSet presAssocID="{F01D5F9E-ABC5-4560-ACB4-E6CFBC60BFF2}" presName="composite" presStyleCnt="0"/>
      <dgm:spPr/>
    </dgm:pt>
    <dgm:pt modelId="{0200F3D9-10BF-439B-B36F-48D23B4310DC}" type="pres">
      <dgm:prSet presAssocID="{F01D5F9E-ABC5-4560-ACB4-E6CFBC60BFF2}" presName="L1TextContainer" presStyleLbl="alignNode1" presStyleIdx="1" presStyleCnt="8">
        <dgm:presLayoutVars>
          <dgm:chMax val="1"/>
          <dgm:chPref val="1"/>
          <dgm:bulletEnabled val="1"/>
        </dgm:presLayoutVars>
      </dgm:prSet>
      <dgm:spPr/>
    </dgm:pt>
    <dgm:pt modelId="{5E882915-9C5E-4987-AF1E-D77895600A46}" type="pres">
      <dgm:prSet presAssocID="{F01D5F9E-ABC5-4560-ACB4-E6CFBC60BFF2}" presName="L2TextContainerWrapper" presStyleCnt="0">
        <dgm:presLayoutVars>
          <dgm:bulletEnabled val="1"/>
        </dgm:presLayoutVars>
      </dgm:prSet>
      <dgm:spPr/>
    </dgm:pt>
    <dgm:pt modelId="{1035C81D-2E08-4850-9A3A-6DACBB8C317A}" type="pres">
      <dgm:prSet presAssocID="{F01D5F9E-ABC5-4560-ACB4-E6CFBC60BFF2}" presName="L2TextContainer" presStyleLbl="bgAccFollowNode1" presStyleIdx="1" presStyleCnt="8"/>
      <dgm:spPr/>
    </dgm:pt>
    <dgm:pt modelId="{7B92DB30-A713-4C55-BA37-C9CD2A613112}" type="pres">
      <dgm:prSet presAssocID="{F01D5F9E-ABC5-4560-ACB4-E6CFBC60BFF2}" presName="FlexibleEmptyPlaceHolder" presStyleCnt="0"/>
      <dgm:spPr/>
    </dgm:pt>
    <dgm:pt modelId="{33C9FD84-87C7-418A-B720-018CFE042F03}" type="pres">
      <dgm:prSet presAssocID="{F01D5F9E-ABC5-4560-ACB4-E6CFBC60BFF2}" presName="ConnectLine" presStyleLbl="sibTrans1D1" presStyleIdx="1" presStyleCnt="8"/>
      <dgm:spPr/>
    </dgm:pt>
    <dgm:pt modelId="{96885123-553B-4F2C-99B3-320D533FB66D}" type="pres">
      <dgm:prSet presAssocID="{F01D5F9E-ABC5-4560-ACB4-E6CFBC60BFF2}" presName="ConnectorPoint" presStyleLbl="node1" presStyleIdx="1" presStyleCnt="8"/>
      <dgm:spPr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04D95AB0-7970-4694-925A-A0CA703F1A2C}" type="pres">
      <dgm:prSet presAssocID="{F01D5F9E-ABC5-4560-ACB4-E6CFBC60BFF2}" presName="EmptyPlaceHolder" presStyleCnt="0"/>
      <dgm:spPr/>
    </dgm:pt>
    <dgm:pt modelId="{B9055F00-74CE-40A0-9C70-CAC35278FEAB}" type="pres">
      <dgm:prSet presAssocID="{36ABC0D0-B41E-401C-840C-2AFBE73989B4}" presName="spaceBetweenRectangles" presStyleCnt="0"/>
      <dgm:spPr/>
    </dgm:pt>
    <dgm:pt modelId="{28706506-4ABF-4218-A6A2-8FE41A3B1B88}" type="pres">
      <dgm:prSet presAssocID="{454D56AF-0D14-43A4-A4AA-2274946C5116}" presName="composite" presStyleCnt="0"/>
      <dgm:spPr/>
    </dgm:pt>
    <dgm:pt modelId="{3A38D021-17FF-4816-A3D7-056530E334BC}" type="pres">
      <dgm:prSet presAssocID="{454D56AF-0D14-43A4-A4AA-2274946C5116}" presName="L1TextContainer" presStyleLbl="alignNode1" presStyleIdx="2" presStyleCnt="8">
        <dgm:presLayoutVars>
          <dgm:chMax val="1"/>
          <dgm:chPref val="1"/>
          <dgm:bulletEnabled val="1"/>
        </dgm:presLayoutVars>
      </dgm:prSet>
      <dgm:spPr/>
    </dgm:pt>
    <dgm:pt modelId="{5E5BC741-3B91-4A57-8F33-717ED26A4DCD}" type="pres">
      <dgm:prSet presAssocID="{454D56AF-0D14-43A4-A4AA-2274946C5116}" presName="L2TextContainerWrapper" presStyleCnt="0">
        <dgm:presLayoutVars>
          <dgm:bulletEnabled val="1"/>
        </dgm:presLayoutVars>
      </dgm:prSet>
      <dgm:spPr/>
    </dgm:pt>
    <dgm:pt modelId="{086B7796-BCC8-4871-8EF2-50C4F7785D74}" type="pres">
      <dgm:prSet presAssocID="{454D56AF-0D14-43A4-A4AA-2274946C5116}" presName="L2TextContainer" presStyleLbl="bgAccFollowNode1" presStyleIdx="2" presStyleCnt="8"/>
      <dgm:spPr/>
    </dgm:pt>
    <dgm:pt modelId="{B31F3BF8-0FC6-43C9-86DA-6823A1DDB018}" type="pres">
      <dgm:prSet presAssocID="{454D56AF-0D14-43A4-A4AA-2274946C5116}" presName="FlexibleEmptyPlaceHolder" presStyleCnt="0"/>
      <dgm:spPr/>
    </dgm:pt>
    <dgm:pt modelId="{97936311-3A05-4851-AAB0-0B1B16C49AC4}" type="pres">
      <dgm:prSet presAssocID="{454D56AF-0D14-43A4-A4AA-2274946C5116}" presName="ConnectLine" presStyleLbl="sibTrans1D1" presStyleIdx="2" presStyleCnt="8"/>
      <dgm:spPr/>
    </dgm:pt>
    <dgm:pt modelId="{00826386-25B9-4AB1-A534-95C0622DDE11}" type="pres">
      <dgm:prSet presAssocID="{454D56AF-0D14-43A4-A4AA-2274946C5116}" presName="ConnectorPoint" presStyleLbl="node1" presStyleIdx="2" presStyleCnt="8"/>
      <dgm:spPr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741624E2-365F-44B4-B4F0-D58D205B7191}" type="pres">
      <dgm:prSet presAssocID="{454D56AF-0D14-43A4-A4AA-2274946C5116}" presName="EmptyPlaceHolder" presStyleCnt="0"/>
      <dgm:spPr/>
    </dgm:pt>
    <dgm:pt modelId="{FC7A446B-693E-4334-9465-6530FDBE61D7}" type="pres">
      <dgm:prSet presAssocID="{511F28C0-50D9-4CBB-862C-2AD0ACC17105}" presName="spaceBetweenRectangles" presStyleCnt="0"/>
      <dgm:spPr/>
    </dgm:pt>
    <dgm:pt modelId="{E39B6198-33EE-49EA-AF6C-D8751183493B}" type="pres">
      <dgm:prSet presAssocID="{A7F4784E-75AE-4F03-B342-C71355D1ACCF}" presName="composite" presStyleCnt="0"/>
      <dgm:spPr/>
    </dgm:pt>
    <dgm:pt modelId="{2E788D6F-F0A5-48B0-966D-0A51B10EACB6}" type="pres">
      <dgm:prSet presAssocID="{A7F4784E-75AE-4F03-B342-C71355D1ACCF}" presName="L1TextContainer" presStyleLbl="alignNode1" presStyleIdx="3" presStyleCnt="8">
        <dgm:presLayoutVars>
          <dgm:chMax val="1"/>
          <dgm:chPref val="1"/>
          <dgm:bulletEnabled val="1"/>
        </dgm:presLayoutVars>
      </dgm:prSet>
      <dgm:spPr/>
    </dgm:pt>
    <dgm:pt modelId="{B5086D3D-4816-4230-833B-6588A2B809A7}" type="pres">
      <dgm:prSet presAssocID="{A7F4784E-75AE-4F03-B342-C71355D1ACCF}" presName="L2TextContainerWrapper" presStyleCnt="0">
        <dgm:presLayoutVars>
          <dgm:bulletEnabled val="1"/>
        </dgm:presLayoutVars>
      </dgm:prSet>
      <dgm:spPr/>
    </dgm:pt>
    <dgm:pt modelId="{DF2C26F5-CF14-449C-A29A-B0CE7587014B}" type="pres">
      <dgm:prSet presAssocID="{A7F4784E-75AE-4F03-B342-C71355D1ACCF}" presName="L2TextContainer" presStyleLbl="bgAccFollowNode1" presStyleIdx="3" presStyleCnt="8"/>
      <dgm:spPr/>
    </dgm:pt>
    <dgm:pt modelId="{EA813C9A-715C-4F28-97C8-97076EFD3EFD}" type="pres">
      <dgm:prSet presAssocID="{A7F4784E-75AE-4F03-B342-C71355D1ACCF}" presName="FlexibleEmptyPlaceHolder" presStyleCnt="0"/>
      <dgm:spPr/>
    </dgm:pt>
    <dgm:pt modelId="{BDB7EA47-8530-467B-8420-324816F050D3}" type="pres">
      <dgm:prSet presAssocID="{A7F4784E-75AE-4F03-B342-C71355D1ACCF}" presName="ConnectLine" presStyleLbl="sibTrans1D1" presStyleIdx="3" presStyleCnt="8"/>
      <dgm:spPr/>
    </dgm:pt>
    <dgm:pt modelId="{F71BF26F-5E28-4497-B7AC-B430D6EE8660}" type="pres">
      <dgm:prSet presAssocID="{A7F4784E-75AE-4F03-B342-C71355D1ACCF}" presName="ConnectorPoint" presStyleLbl="node1" presStyleIdx="3" presStyleCnt="8"/>
      <dgm:spPr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5E36672B-B8E6-4505-B82F-FE68E60C34AC}" type="pres">
      <dgm:prSet presAssocID="{A7F4784E-75AE-4F03-B342-C71355D1ACCF}" presName="EmptyPlaceHolder" presStyleCnt="0"/>
      <dgm:spPr/>
    </dgm:pt>
    <dgm:pt modelId="{6DA148CD-9791-47DA-A5B2-EAC26AC5AA38}" type="pres">
      <dgm:prSet presAssocID="{3078DB00-0C2A-4587-8661-74E5E36CBCA7}" presName="spaceBetweenRectangles" presStyleCnt="0"/>
      <dgm:spPr/>
    </dgm:pt>
    <dgm:pt modelId="{5ECE5F1D-3995-43D1-917E-00396A21DE77}" type="pres">
      <dgm:prSet presAssocID="{A59C9EB4-4836-41EA-88FC-E68E29755DEF}" presName="composite" presStyleCnt="0"/>
      <dgm:spPr/>
    </dgm:pt>
    <dgm:pt modelId="{B4DA601B-D371-43EC-B426-724310C426EF}" type="pres">
      <dgm:prSet presAssocID="{A59C9EB4-4836-41EA-88FC-E68E29755DEF}" presName="L1TextContainer" presStyleLbl="alignNode1" presStyleIdx="4" presStyleCnt="8">
        <dgm:presLayoutVars>
          <dgm:chMax val="1"/>
          <dgm:chPref val="1"/>
          <dgm:bulletEnabled val="1"/>
        </dgm:presLayoutVars>
      </dgm:prSet>
      <dgm:spPr/>
    </dgm:pt>
    <dgm:pt modelId="{5BAC79F1-01A8-4F75-BFA4-953039D26A3D}" type="pres">
      <dgm:prSet presAssocID="{A59C9EB4-4836-41EA-88FC-E68E29755DEF}" presName="L2TextContainerWrapper" presStyleCnt="0">
        <dgm:presLayoutVars>
          <dgm:bulletEnabled val="1"/>
        </dgm:presLayoutVars>
      </dgm:prSet>
      <dgm:spPr/>
    </dgm:pt>
    <dgm:pt modelId="{F152F3A6-5B68-418F-8728-C72C9A9CCCF5}" type="pres">
      <dgm:prSet presAssocID="{A59C9EB4-4836-41EA-88FC-E68E29755DEF}" presName="L2TextContainer" presStyleLbl="bgAccFollowNode1" presStyleIdx="4" presStyleCnt="8"/>
      <dgm:spPr/>
    </dgm:pt>
    <dgm:pt modelId="{FA10BD23-3B8D-423F-B6A0-7DF39A185CDB}" type="pres">
      <dgm:prSet presAssocID="{A59C9EB4-4836-41EA-88FC-E68E29755DEF}" presName="FlexibleEmptyPlaceHolder" presStyleCnt="0"/>
      <dgm:spPr/>
    </dgm:pt>
    <dgm:pt modelId="{0AB55ABE-F6FE-41A8-9C48-54B7AB66697A}" type="pres">
      <dgm:prSet presAssocID="{A59C9EB4-4836-41EA-88FC-E68E29755DEF}" presName="ConnectLine" presStyleLbl="sibTrans1D1" presStyleIdx="4" presStyleCnt="8"/>
      <dgm:spPr/>
    </dgm:pt>
    <dgm:pt modelId="{FA0389F3-8108-49A9-AAF5-BA87A4E65698}" type="pres">
      <dgm:prSet presAssocID="{A59C9EB4-4836-41EA-88FC-E68E29755DEF}" presName="ConnectorPoint" presStyleLbl="node1" presStyleIdx="4" presStyleCnt="8"/>
      <dgm:spPr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5CBA8CD9-785E-4C82-A2BF-6A2CC517F6DB}" type="pres">
      <dgm:prSet presAssocID="{A59C9EB4-4836-41EA-88FC-E68E29755DEF}" presName="EmptyPlaceHolder" presStyleCnt="0"/>
      <dgm:spPr/>
    </dgm:pt>
    <dgm:pt modelId="{169C6C56-DEDA-44D8-A7EA-C8D008E50C3E}" type="pres">
      <dgm:prSet presAssocID="{62C75627-0A71-4E35-B62B-749D8AB3C189}" presName="spaceBetweenRectangles" presStyleCnt="0"/>
      <dgm:spPr/>
    </dgm:pt>
    <dgm:pt modelId="{D1C9CA47-19E4-4284-A9AD-E779F6588506}" type="pres">
      <dgm:prSet presAssocID="{2DC4903D-31E8-4ED6-875F-63877788B702}" presName="composite" presStyleCnt="0"/>
      <dgm:spPr/>
    </dgm:pt>
    <dgm:pt modelId="{AAA5D201-5CCB-450A-92B4-8A30A1E7C8B1}" type="pres">
      <dgm:prSet presAssocID="{2DC4903D-31E8-4ED6-875F-63877788B702}" presName="L1TextContainer" presStyleLbl="alignNode1" presStyleIdx="5" presStyleCnt="8">
        <dgm:presLayoutVars>
          <dgm:chMax val="1"/>
          <dgm:chPref val="1"/>
          <dgm:bulletEnabled val="1"/>
        </dgm:presLayoutVars>
      </dgm:prSet>
      <dgm:spPr/>
    </dgm:pt>
    <dgm:pt modelId="{5296E054-E8A5-40DF-BB1E-88B8AB051880}" type="pres">
      <dgm:prSet presAssocID="{2DC4903D-31E8-4ED6-875F-63877788B702}" presName="L2TextContainerWrapper" presStyleCnt="0">
        <dgm:presLayoutVars>
          <dgm:bulletEnabled val="1"/>
        </dgm:presLayoutVars>
      </dgm:prSet>
      <dgm:spPr/>
    </dgm:pt>
    <dgm:pt modelId="{D20A3A4F-1FF3-44B2-B49E-DDFFE66D6FB5}" type="pres">
      <dgm:prSet presAssocID="{2DC4903D-31E8-4ED6-875F-63877788B702}" presName="L2TextContainer" presStyleLbl="bgAccFollowNode1" presStyleIdx="5" presStyleCnt="8"/>
      <dgm:spPr/>
    </dgm:pt>
    <dgm:pt modelId="{4A35E50C-F79D-4EB7-85F5-53F2C4549132}" type="pres">
      <dgm:prSet presAssocID="{2DC4903D-31E8-4ED6-875F-63877788B702}" presName="FlexibleEmptyPlaceHolder" presStyleCnt="0"/>
      <dgm:spPr/>
    </dgm:pt>
    <dgm:pt modelId="{06DBED95-78BC-4565-BFE6-D5CF88B01F02}" type="pres">
      <dgm:prSet presAssocID="{2DC4903D-31E8-4ED6-875F-63877788B702}" presName="ConnectLine" presStyleLbl="sibTrans1D1" presStyleIdx="5" presStyleCnt="8"/>
      <dgm:spPr/>
    </dgm:pt>
    <dgm:pt modelId="{68EFEEAA-800D-4973-80B3-C6BE7B199889}" type="pres">
      <dgm:prSet presAssocID="{2DC4903D-31E8-4ED6-875F-63877788B702}" presName="ConnectorPoint" presStyleLbl="node1" presStyleIdx="5" presStyleCnt="8"/>
      <dgm:spPr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47EF00D5-1B02-4581-8FD4-893D7FC688CC}" type="pres">
      <dgm:prSet presAssocID="{2DC4903D-31E8-4ED6-875F-63877788B702}" presName="EmptyPlaceHolder" presStyleCnt="0"/>
      <dgm:spPr/>
    </dgm:pt>
    <dgm:pt modelId="{32BA2C77-7894-4FF3-BD8C-D5263DCFE406}" type="pres">
      <dgm:prSet presAssocID="{EBFDEA83-93E5-4D72-A672-078838B258F5}" presName="spaceBetweenRectangles" presStyleCnt="0"/>
      <dgm:spPr/>
    </dgm:pt>
    <dgm:pt modelId="{A8B2A7C3-F688-4BC8-9C0C-C8478ED56270}" type="pres">
      <dgm:prSet presAssocID="{8A93A940-284B-49B0-9D89-5FA2B3B3C7E5}" presName="composite" presStyleCnt="0"/>
      <dgm:spPr/>
    </dgm:pt>
    <dgm:pt modelId="{0AFC296C-51C7-4979-A731-8CAD6590FBD9}" type="pres">
      <dgm:prSet presAssocID="{8A93A940-284B-49B0-9D89-5FA2B3B3C7E5}" presName="L1TextContainer" presStyleLbl="alignNode1" presStyleIdx="6" presStyleCnt="8" custAng="0" custLinFactNeighborX="1239" custLinFactNeighborY="32661">
        <dgm:presLayoutVars>
          <dgm:chMax val="1"/>
          <dgm:chPref val="1"/>
          <dgm:bulletEnabled val="1"/>
        </dgm:presLayoutVars>
      </dgm:prSet>
      <dgm:spPr/>
    </dgm:pt>
    <dgm:pt modelId="{94DFA85E-6F16-4EEC-B9FB-F70298517194}" type="pres">
      <dgm:prSet presAssocID="{8A93A940-284B-49B0-9D89-5FA2B3B3C7E5}" presName="L2TextContainerWrapper" presStyleCnt="0">
        <dgm:presLayoutVars>
          <dgm:bulletEnabled val="1"/>
        </dgm:presLayoutVars>
      </dgm:prSet>
      <dgm:spPr/>
    </dgm:pt>
    <dgm:pt modelId="{DF93A602-AE8B-428C-9AFC-EF020164DB45}" type="pres">
      <dgm:prSet presAssocID="{8A93A940-284B-49B0-9D89-5FA2B3B3C7E5}" presName="L2TextContainer" presStyleLbl="bgAccFollowNode1" presStyleIdx="6" presStyleCnt="8" custScaleX="101952" custScaleY="125093" custLinFactNeighborX="2282" custLinFactNeighborY="1031"/>
      <dgm:spPr/>
    </dgm:pt>
    <dgm:pt modelId="{E09F50E7-FF68-40DE-B5E2-2DBF85E8B641}" type="pres">
      <dgm:prSet presAssocID="{8A93A940-284B-49B0-9D89-5FA2B3B3C7E5}" presName="FlexibleEmptyPlaceHolder" presStyleCnt="0"/>
      <dgm:spPr/>
    </dgm:pt>
    <dgm:pt modelId="{A7EA35EA-1A7D-4813-A2CE-FB4B5EAF38B1}" type="pres">
      <dgm:prSet presAssocID="{8A93A940-284B-49B0-9D89-5FA2B3B3C7E5}" presName="ConnectLine" presStyleLbl="sibTrans1D1" presStyleIdx="6" presStyleCnt="8"/>
      <dgm:spPr/>
    </dgm:pt>
    <dgm:pt modelId="{694E3372-1C8E-47FF-B9C0-F1C324946157}" type="pres">
      <dgm:prSet presAssocID="{8A93A940-284B-49B0-9D89-5FA2B3B3C7E5}" presName="ConnectorPoint" presStyleLbl="node1" presStyleIdx="6" presStyleCnt="8"/>
      <dgm:spPr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A7AF7D62-BEF8-4525-9192-F15BA63A4587}" type="pres">
      <dgm:prSet presAssocID="{8A93A940-284B-49B0-9D89-5FA2B3B3C7E5}" presName="EmptyPlaceHolder" presStyleCnt="0"/>
      <dgm:spPr/>
    </dgm:pt>
    <dgm:pt modelId="{06BD7AB1-414E-42D2-ADEE-8659C86F1CD3}" type="pres">
      <dgm:prSet presAssocID="{E0447E4A-3C15-4884-AEBE-804149EBD331}" presName="spaceBetweenRectangles" presStyleCnt="0"/>
      <dgm:spPr/>
    </dgm:pt>
    <dgm:pt modelId="{6867C023-2C7D-43FA-8FCB-266B13F61045}" type="pres">
      <dgm:prSet presAssocID="{6D777CCA-437F-4DCD-8D42-94D13279AB1B}" presName="composite" presStyleCnt="0"/>
      <dgm:spPr/>
    </dgm:pt>
    <dgm:pt modelId="{EE3F8F67-A696-46A1-8B1A-6888615AF7F4}" type="pres">
      <dgm:prSet presAssocID="{6D777CCA-437F-4DCD-8D42-94D13279AB1B}" presName="L1TextContainer" presStyleLbl="alignNode1" presStyleIdx="7" presStyleCnt="8">
        <dgm:presLayoutVars>
          <dgm:chMax val="1"/>
          <dgm:chPref val="1"/>
          <dgm:bulletEnabled val="1"/>
        </dgm:presLayoutVars>
      </dgm:prSet>
      <dgm:spPr>
        <a:xfrm>
          <a:off x="8318260" y="2480262"/>
          <a:ext cx="2055881" cy="522160"/>
        </a:xfrm>
        <a:prstGeom prst="rect">
          <a:avLst/>
        </a:prstGeom>
      </dgm:spPr>
    </dgm:pt>
    <dgm:pt modelId="{0E2030E4-E3C8-4F22-986A-4F325B968222}" type="pres">
      <dgm:prSet presAssocID="{6D777CCA-437F-4DCD-8D42-94D13279AB1B}" presName="L2TextContainerWrapper" presStyleCnt="0">
        <dgm:presLayoutVars>
          <dgm:bulletEnabled val="1"/>
        </dgm:presLayoutVars>
      </dgm:prSet>
      <dgm:spPr/>
    </dgm:pt>
    <dgm:pt modelId="{E5EC9A84-5BFC-45D1-9DB2-4045A9933607}" type="pres">
      <dgm:prSet presAssocID="{6D777CCA-437F-4DCD-8D42-94D13279AB1B}" presName="L2TextContainer" presStyleLbl="bgAccFollowNode1" presStyleIdx="7" presStyleCnt="8"/>
      <dgm:spPr/>
    </dgm:pt>
    <dgm:pt modelId="{35C0913D-F855-4579-AC20-BE95435C7C07}" type="pres">
      <dgm:prSet presAssocID="{6D777CCA-437F-4DCD-8D42-94D13279AB1B}" presName="FlexibleEmptyPlaceHolder" presStyleCnt="0"/>
      <dgm:spPr/>
    </dgm:pt>
    <dgm:pt modelId="{10581E0E-0879-46E0-AE26-D91E0F39A2DA}" type="pres">
      <dgm:prSet presAssocID="{6D777CCA-437F-4DCD-8D42-94D13279AB1B}" presName="ConnectLine" presStyleLbl="sibTrans1D1" presStyleIdx="7" presStyleCnt="8"/>
      <dgm:spPr/>
    </dgm:pt>
    <dgm:pt modelId="{C2ACA193-9E45-4134-878B-6BDBBFE2F55A}" type="pres">
      <dgm:prSet presAssocID="{6D777CCA-437F-4DCD-8D42-94D13279AB1B}" presName="ConnectorPoint" presStyleLbl="node1" presStyleIdx="7" presStyleCnt="8"/>
      <dgm:spPr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A817577D-C0EE-429A-B581-577723ED0F4D}" type="pres">
      <dgm:prSet presAssocID="{6D777CCA-437F-4DCD-8D42-94D13279AB1B}" presName="EmptyPlaceHolder" presStyleCnt="0"/>
      <dgm:spPr/>
    </dgm:pt>
  </dgm:ptLst>
  <dgm:cxnLst>
    <dgm:cxn modelId="{435F8103-19D9-4914-8118-2B68421315B6}" type="presOf" srcId="{D423FB80-F2BD-4DDE-80B1-76F84FE09A02}" destId="{A4103124-19C4-440D-8C7E-33A4B2A2ED92}" srcOrd="0" destOrd="0" presId="urn:microsoft.com/office/officeart/2017/3/layout/HorizontalLabelsTimeline"/>
    <dgm:cxn modelId="{009FBB0A-5D7C-4222-ABF4-491C0405E7DC}" type="presOf" srcId="{F01D5F9E-ABC5-4560-ACB4-E6CFBC60BFF2}" destId="{0200F3D9-10BF-439B-B36F-48D23B4310DC}" srcOrd="0" destOrd="0" presId="urn:microsoft.com/office/officeart/2017/3/layout/HorizontalLabelsTimeline"/>
    <dgm:cxn modelId="{6B877412-EAC2-4FC4-A081-CD4BCA9BAF40}" type="presOf" srcId="{245E128E-7700-4C91-9411-CDD1DCA94D67}" destId="{2D1F1086-2991-4675-B701-DD67D32301EC}" srcOrd="0" destOrd="0" presId="urn:microsoft.com/office/officeart/2017/3/layout/HorizontalLabelsTimeline"/>
    <dgm:cxn modelId="{F9BCBC1A-2207-4E72-B219-8831CF700807}" type="presOf" srcId="{8A93A940-284B-49B0-9D89-5FA2B3B3C7E5}" destId="{0AFC296C-51C7-4979-A731-8CAD6590FBD9}" srcOrd="0" destOrd="0" presId="urn:microsoft.com/office/officeart/2017/3/layout/HorizontalLabelsTimeline"/>
    <dgm:cxn modelId="{A4D1141B-F666-4010-8B8E-D3EE9FE6B58F}" type="presOf" srcId="{FF3CD410-5E2E-4080-A893-907D31D22CB3}" destId="{5C21EC36-C349-4974-922A-0B9E20867616}" srcOrd="0" destOrd="0" presId="urn:microsoft.com/office/officeart/2017/3/layout/HorizontalLabelsTimeline"/>
    <dgm:cxn modelId="{C2A8B52A-540B-46B5-A43B-27FAF06A13EF}" srcId="{FF3CD410-5E2E-4080-A893-907D31D22CB3}" destId="{A59C9EB4-4836-41EA-88FC-E68E29755DEF}" srcOrd="4" destOrd="0" parTransId="{C486CA18-5D6B-49AD-B92C-52313E993EC5}" sibTransId="{62C75627-0A71-4E35-B62B-749D8AB3C189}"/>
    <dgm:cxn modelId="{A51EAA2D-ED9B-42B9-81FD-3B7FA988E15C}" type="presOf" srcId="{47BE8E0B-496B-44FC-825E-C2A10D821DC9}" destId="{1035C81D-2E08-4850-9A3A-6DACBB8C317A}" srcOrd="0" destOrd="0" presId="urn:microsoft.com/office/officeart/2017/3/layout/HorizontalLabelsTimeline"/>
    <dgm:cxn modelId="{5A3B2130-5035-4E61-92B1-343AA432C9DF}" srcId="{FF3CD410-5E2E-4080-A893-907D31D22CB3}" destId="{454D56AF-0D14-43A4-A4AA-2274946C5116}" srcOrd="2" destOrd="0" parTransId="{340931FA-0A09-49B9-99A7-6650F93FDC08}" sibTransId="{511F28C0-50D9-4CBB-862C-2AD0ACC17105}"/>
    <dgm:cxn modelId="{33DFDD33-182D-44AF-9877-B1DCECE3CC9D}" srcId="{FF3CD410-5E2E-4080-A893-907D31D22CB3}" destId="{A7F4784E-75AE-4F03-B342-C71355D1ACCF}" srcOrd="3" destOrd="0" parTransId="{E8170CB0-7D27-4024-BF4D-F79F86202313}" sibTransId="{3078DB00-0C2A-4587-8661-74E5E36CBCA7}"/>
    <dgm:cxn modelId="{BCECE034-D119-4814-A00F-B7DB48408C94}" type="presOf" srcId="{1F2072E2-A39A-4D55-82D1-6E66B502CBF0}" destId="{E5EC9A84-5BFC-45D1-9DB2-4045A9933607}" srcOrd="0" destOrd="0" presId="urn:microsoft.com/office/officeart/2017/3/layout/HorizontalLabelsTimeline"/>
    <dgm:cxn modelId="{4AC76235-F580-47E6-A550-5075E2F3F9DF}" type="presOf" srcId="{CF564C6C-7771-4FD5-B851-B5B84730268F}" destId="{F152F3A6-5B68-418F-8728-C72C9A9CCCF5}" srcOrd="0" destOrd="0" presId="urn:microsoft.com/office/officeart/2017/3/layout/HorizontalLabelsTimeline"/>
    <dgm:cxn modelId="{46E87E35-76E9-4CDC-BE8B-02B1E29FC895}" srcId="{FF3CD410-5E2E-4080-A893-907D31D22CB3}" destId="{6D777CCA-437F-4DCD-8D42-94D13279AB1B}" srcOrd="7" destOrd="0" parTransId="{F643FBEE-A9C5-4AD1-B8CD-FFC1004995AE}" sibTransId="{D65ADD2C-9EEB-4DB4-849F-0A238D75BB67}"/>
    <dgm:cxn modelId="{AA59BF35-3B27-4518-BDAD-101568AE89A4}" type="presOf" srcId="{454D56AF-0D14-43A4-A4AA-2274946C5116}" destId="{3A38D021-17FF-4816-A3D7-056530E334BC}" srcOrd="0" destOrd="0" presId="urn:microsoft.com/office/officeart/2017/3/layout/HorizontalLabelsTimeline"/>
    <dgm:cxn modelId="{D53D585D-B561-4063-883D-E478786548E1}" type="presOf" srcId="{1827863D-2FA1-48D1-81C4-0E7D31ADB47E}" destId="{DF2C26F5-CF14-449C-A29A-B0CE7587014B}" srcOrd="0" destOrd="0" presId="urn:microsoft.com/office/officeart/2017/3/layout/HorizontalLabelsTimeline"/>
    <dgm:cxn modelId="{AAE5805F-CF34-4188-8354-2C991758145E}" srcId="{6D777CCA-437F-4DCD-8D42-94D13279AB1B}" destId="{1F2072E2-A39A-4D55-82D1-6E66B502CBF0}" srcOrd="0" destOrd="0" parTransId="{381B67CB-F940-4D62-BE22-37314B439BA7}" sibTransId="{9817A6D7-CD35-46BA-86D2-5DCD2DE6C8CE}"/>
    <dgm:cxn modelId="{982D7B44-1518-4DD0-82D4-8A3901DD95E9}" srcId="{FF3CD410-5E2E-4080-A893-907D31D22CB3}" destId="{8A93A940-284B-49B0-9D89-5FA2B3B3C7E5}" srcOrd="6" destOrd="0" parTransId="{CD96219D-3688-4138-ACC9-901ED9FEACCC}" sibTransId="{E0447E4A-3C15-4884-AEBE-804149EBD331}"/>
    <dgm:cxn modelId="{1D036065-58A7-49B2-BDC6-2DA418B6202D}" type="presOf" srcId="{2DC4903D-31E8-4ED6-875F-63877788B702}" destId="{AAA5D201-5CCB-450A-92B4-8A30A1E7C8B1}" srcOrd="0" destOrd="0" presId="urn:microsoft.com/office/officeart/2017/3/layout/HorizontalLabelsTimeline"/>
    <dgm:cxn modelId="{4B61AF65-3991-4A24-9475-D4AA0127738F}" srcId="{FF3CD410-5E2E-4080-A893-907D31D22CB3}" destId="{F01D5F9E-ABC5-4560-ACB4-E6CFBC60BFF2}" srcOrd="1" destOrd="0" parTransId="{FEAC3315-4B36-4E3C-89B3-70A50C7F13CC}" sibTransId="{36ABC0D0-B41E-401C-840C-2AFBE73989B4}"/>
    <dgm:cxn modelId="{DB780566-5C9B-4387-98E8-F0D8E8234984}" type="presOf" srcId="{A9FB790A-3E33-4887-962E-7206A01AD84F}" destId="{D20A3A4F-1FF3-44B2-B49E-DDFFE66D6FB5}" srcOrd="0" destOrd="0" presId="urn:microsoft.com/office/officeart/2017/3/layout/HorizontalLabelsTimeline"/>
    <dgm:cxn modelId="{A319CB69-6926-431D-A805-EACBFA83FA66}" srcId="{FF3CD410-5E2E-4080-A893-907D31D22CB3}" destId="{2DC4903D-31E8-4ED6-875F-63877788B702}" srcOrd="5" destOrd="0" parTransId="{A18F8C20-9A13-44DB-9E45-C2DE49ACE5D9}" sibTransId="{EBFDEA83-93E5-4D72-A672-078838B258F5}"/>
    <dgm:cxn modelId="{AF6E6B50-B4B9-4352-9DC5-0B97BD27394A}" type="presOf" srcId="{A7F4784E-75AE-4F03-B342-C71355D1ACCF}" destId="{2E788D6F-F0A5-48B0-966D-0A51B10EACB6}" srcOrd="0" destOrd="0" presId="urn:microsoft.com/office/officeart/2017/3/layout/HorizontalLabelsTimeline"/>
    <dgm:cxn modelId="{B9B38C7F-D679-4A39-B742-6501D3961044}" srcId="{454D56AF-0D14-43A4-A4AA-2274946C5116}" destId="{3280BE73-5C4D-4941-9102-E5930904556F}" srcOrd="0" destOrd="0" parTransId="{596FE3BE-79D4-47E4-8416-EDF8385B1DE9}" sibTransId="{8E22D1FB-CF90-47F0-B06E-C66C75D54226}"/>
    <dgm:cxn modelId="{0D62FF80-56B4-4635-B03A-87A51439C457}" type="presOf" srcId="{6D777CCA-437F-4DCD-8D42-94D13279AB1B}" destId="{EE3F8F67-A696-46A1-8B1A-6888615AF7F4}" srcOrd="0" destOrd="0" presId="urn:microsoft.com/office/officeart/2017/3/layout/HorizontalLabelsTimeline"/>
    <dgm:cxn modelId="{D6AEB088-7D4D-4A94-9B06-BB604879DAD0}" type="presOf" srcId="{6BA5F3BE-D53A-42E0-A7FE-674B99BD07E6}" destId="{DF93A602-AE8B-428C-9AFC-EF020164DB45}" srcOrd="0" destOrd="0" presId="urn:microsoft.com/office/officeart/2017/3/layout/HorizontalLabelsTimeline"/>
    <dgm:cxn modelId="{6AEB3B94-8522-4F42-A6BC-BC55C5AED92F}" srcId="{8A93A940-284B-49B0-9D89-5FA2B3B3C7E5}" destId="{6BA5F3BE-D53A-42E0-A7FE-674B99BD07E6}" srcOrd="0" destOrd="0" parTransId="{9484BBA1-86EE-4AA2-B94A-A26EED0EFB1E}" sibTransId="{48C67DB7-8AA6-454C-83AE-A16B3B9F45FF}"/>
    <dgm:cxn modelId="{47F4D29A-7D65-4C2F-8677-61780F0F1118}" srcId="{F01D5F9E-ABC5-4560-ACB4-E6CFBC60BFF2}" destId="{47BE8E0B-496B-44FC-825E-C2A10D821DC9}" srcOrd="0" destOrd="0" parTransId="{26C37286-A207-4C3A-8F03-B64C4EB72DB8}" sibTransId="{258C30B8-1EDE-458F-9BAB-BD0E5C8E1BF9}"/>
    <dgm:cxn modelId="{68D35F9D-DABF-4E5A-94D4-F988D8E84907}" srcId="{D423FB80-F2BD-4DDE-80B1-76F84FE09A02}" destId="{245E128E-7700-4C91-9411-CDD1DCA94D67}" srcOrd="0" destOrd="0" parTransId="{B4D95EBA-0423-4AFA-B379-E030341B1F23}" sibTransId="{4963BA97-D4C5-477B-9B0D-68DB38F61579}"/>
    <dgm:cxn modelId="{7749B4AD-5089-49E7-8F6B-1B2382C9B50E}" srcId="{A7F4784E-75AE-4F03-B342-C71355D1ACCF}" destId="{1827863D-2FA1-48D1-81C4-0E7D31ADB47E}" srcOrd="0" destOrd="0" parTransId="{B426C98F-7250-4E9E-84CB-E9FC83F8CB06}" sibTransId="{D0D7EB30-49F6-43D6-AF40-1B9302B3ADF0}"/>
    <dgm:cxn modelId="{5BF3B7B1-A779-4E2D-8625-77DE0CA38FEE}" srcId="{FF3CD410-5E2E-4080-A893-907D31D22CB3}" destId="{D423FB80-F2BD-4DDE-80B1-76F84FE09A02}" srcOrd="0" destOrd="0" parTransId="{9B1CA3FF-D252-4AF5-8F50-CFC93ACA9175}" sibTransId="{EBE862E1-9761-4AA7-AA00-BD79FA3B27DD}"/>
    <dgm:cxn modelId="{3D365DC1-58F0-4F01-A11C-A706F3227E2D}" type="presOf" srcId="{A59C9EB4-4836-41EA-88FC-E68E29755DEF}" destId="{B4DA601B-D371-43EC-B426-724310C426EF}" srcOrd="0" destOrd="0" presId="urn:microsoft.com/office/officeart/2017/3/layout/HorizontalLabelsTimeline"/>
    <dgm:cxn modelId="{607143D0-C26B-448B-8E8C-A8A46198F0C6}" srcId="{2DC4903D-31E8-4ED6-875F-63877788B702}" destId="{A9FB790A-3E33-4887-962E-7206A01AD84F}" srcOrd="0" destOrd="0" parTransId="{2E34BE83-4A83-4B5F-8976-D4AC57FE5007}" sibTransId="{A18338C2-0675-4B1C-898F-3D939F41C34C}"/>
    <dgm:cxn modelId="{E406F8D7-60DB-4DC6-98B2-7A4014B6EB79}" type="presOf" srcId="{3280BE73-5C4D-4941-9102-E5930904556F}" destId="{086B7796-BCC8-4871-8EF2-50C4F7785D74}" srcOrd="0" destOrd="0" presId="urn:microsoft.com/office/officeart/2017/3/layout/HorizontalLabelsTimeline"/>
    <dgm:cxn modelId="{5F80C7E1-A7BD-418E-A665-3DAF3DEDF5A4}" srcId="{A59C9EB4-4836-41EA-88FC-E68E29755DEF}" destId="{CF564C6C-7771-4FD5-B851-B5B84730268F}" srcOrd="0" destOrd="0" parTransId="{5A57A755-D716-4DC9-9A51-20693042AFC8}" sibTransId="{024A7FBC-BB10-4242-BAF3-82678A4C13DA}"/>
    <dgm:cxn modelId="{71676333-A3AB-478E-917A-7AC2D55774E1}" type="presParOf" srcId="{5C21EC36-C349-4974-922A-0B9E20867616}" destId="{40F44DF8-E813-4512-BF74-8D068774E3ED}" srcOrd="0" destOrd="0" presId="urn:microsoft.com/office/officeart/2017/3/layout/HorizontalLabelsTimeline"/>
    <dgm:cxn modelId="{D07E1C87-1A04-4D78-BDF0-05BF942EC83B}" type="presParOf" srcId="{5C21EC36-C349-4974-922A-0B9E20867616}" destId="{97747348-C2FC-4AB1-9193-E9EF170A0975}" srcOrd="1" destOrd="0" presId="urn:microsoft.com/office/officeart/2017/3/layout/HorizontalLabelsTimeline"/>
    <dgm:cxn modelId="{704D6322-4EF7-435E-866A-487FEB8E3392}" type="presParOf" srcId="{97747348-C2FC-4AB1-9193-E9EF170A0975}" destId="{4DF44F49-9942-4883-94A5-F01329B801B3}" srcOrd="0" destOrd="0" presId="urn:microsoft.com/office/officeart/2017/3/layout/HorizontalLabelsTimeline"/>
    <dgm:cxn modelId="{099A6BE1-22A4-4280-8610-348B310C914E}" type="presParOf" srcId="{4DF44F49-9942-4883-94A5-F01329B801B3}" destId="{A4103124-19C4-440D-8C7E-33A4B2A2ED92}" srcOrd="0" destOrd="0" presId="urn:microsoft.com/office/officeart/2017/3/layout/HorizontalLabelsTimeline"/>
    <dgm:cxn modelId="{B35526B1-9924-43A6-AEB3-5CD9CCADA846}" type="presParOf" srcId="{4DF44F49-9942-4883-94A5-F01329B801B3}" destId="{3D52DEFF-02FC-42C1-AA0C-E89111D51044}" srcOrd="1" destOrd="0" presId="urn:microsoft.com/office/officeart/2017/3/layout/HorizontalLabelsTimeline"/>
    <dgm:cxn modelId="{3FE32C51-C717-43B5-9E06-9E1F04C4F2E2}" type="presParOf" srcId="{3D52DEFF-02FC-42C1-AA0C-E89111D51044}" destId="{2D1F1086-2991-4675-B701-DD67D32301EC}" srcOrd="0" destOrd="0" presId="urn:microsoft.com/office/officeart/2017/3/layout/HorizontalLabelsTimeline"/>
    <dgm:cxn modelId="{33ACC1F6-D487-4942-9B63-290F837E8831}" type="presParOf" srcId="{3D52DEFF-02FC-42C1-AA0C-E89111D51044}" destId="{F0FBB101-A02B-4C92-98D7-3D0F5AB768CA}" srcOrd="1" destOrd="0" presId="urn:microsoft.com/office/officeart/2017/3/layout/HorizontalLabelsTimeline"/>
    <dgm:cxn modelId="{166306C9-7F94-49B8-A67F-E0CB728A5D6C}" type="presParOf" srcId="{4DF44F49-9942-4883-94A5-F01329B801B3}" destId="{A1B0B2B3-0E84-43CE-BBCC-8E352E919EE3}" srcOrd="2" destOrd="0" presId="urn:microsoft.com/office/officeart/2017/3/layout/HorizontalLabelsTimeline"/>
    <dgm:cxn modelId="{BC957C55-39B1-42DB-89A3-B79B088C2BB4}" type="presParOf" srcId="{4DF44F49-9942-4883-94A5-F01329B801B3}" destId="{8CFDF3C5-FECB-444B-999F-EE61250C77BC}" srcOrd="3" destOrd="0" presId="urn:microsoft.com/office/officeart/2017/3/layout/HorizontalLabelsTimeline"/>
    <dgm:cxn modelId="{8B386279-CC4F-45C1-AEE8-8AEF8F2962B8}" type="presParOf" srcId="{4DF44F49-9942-4883-94A5-F01329B801B3}" destId="{81614B00-2CD8-4CD9-AC36-39F9BA5A5328}" srcOrd="4" destOrd="0" presId="urn:microsoft.com/office/officeart/2017/3/layout/HorizontalLabelsTimeline"/>
    <dgm:cxn modelId="{2E822339-6669-40BB-8EE0-3979C47419D4}" type="presParOf" srcId="{97747348-C2FC-4AB1-9193-E9EF170A0975}" destId="{3928AA2E-7F42-40E1-A892-EFE53CBD7F7B}" srcOrd="1" destOrd="0" presId="urn:microsoft.com/office/officeart/2017/3/layout/HorizontalLabelsTimeline"/>
    <dgm:cxn modelId="{D5F16E88-84D7-4CC0-A56F-7C4189B4D44D}" type="presParOf" srcId="{97747348-C2FC-4AB1-9193-E9EF170A0975}" destId="{9A636ED4-8E94-4462-8CC8-E40915354CEE}" srcOrd="2" destOrd="0" presId="urn:microsoft.com/office/officeart/2017/3/layout/HorizontalLabelsTimeline"/>
    <dgm:cxn modelId="{BE5FF599-99E5-42D1-B3D3-30F998F420FD}" type="presParOf" srcId="{9A636ED4-8E94-4462-8CC8-E40915354CEE}" destId="{0200F3D9-10BF-439B-B36F-48D23B4310DC}" srcOrd="0" destOrd="0" presId="urn:microsoft.com/office/officeart/2017/3/layout/HorizontalLabelsTimeline"/>
    <dgm:cxn modelId="{0B15A51F-9C1B-4444-A48B-0231F03C23B1}" type="presParOf" srcId="{9A636ED4-8E94-4462-8CC8-E40915354CEE}" destId="{5E882915-9C5E-4987-AF1E-D77895600A46}" srcOrd="1" destOrd="0" presId="urn:microsoft.com/office/officeart/2017/3/layout/HorizontalLabelsTimeline"/>
    <dgm:cxn modelId="{14D1D5A3-15E0-4097-BE5D-948F7BF37F12}" type="presParOf" srcId="{5E882915-9C5E-4987-AF1E-D77895600A46}" destId="{1035C81D-2E08-4850-9A3A-6DACBB8C317A}" srcOrd="0" destOrd="0" presId="urn:microsoft.com/office/officeart/2017/3/layout/HorizontalLabelsTimeline"/>
    <dgm:cxn modelId="{ED2B03A4-819A-44F7-B58F-87BED7702E50}" type="presParOf" srcId="{5E882915-9C5E-4987-AF1E-D77895600A46}" destId="{7B92DB30-A713-4C55-BA37-C9CD2A613112}" srcOrd="1" destOrd="0" presId="urn:microsoft.com/office/officeart/2017/3/layout/HorizontalLabelsTimeline"/>
    <dgm:cxn modelId="{29E2BCF1-B44D-44B3-B4AA-6D216552318D}" type="presParOf" srcId="{9A636ED4-8E94-4462-8CC8-E40915354CEE}" destId="{33C9FD84-87C7-418A-B720-018CFE042F03}" srcOrd="2" destOrd="0" presId="urn:microsoft.com/office/officeart/2017/3/layout/HorizontalLabelsTimeline"/>
    <dgm:cxn modelId="{5F9BE1B6-AFA0-4AD8-A4A3-A7407EE0FB7E}" type="presParOf" srcId="{9A636ED4-8E94-4462-8CC8-E40915354CEE}" destId="{96885123-553B-4F2C-99B3-320D533FB66D}" srcOrd="3" destOrd="0" presId="urn:microsoft.com/office/officeart/2017/3/layout/HorizontalLabelsTimeline"/>
    <dgm:cxn modelId="{DF9A9862-C620-4C39-B144-11D377F125C7}" type="presParOf" srcId="{9A636ED4-8E94-4462-8CC8-E40915354CEE}" destId="{04D95AB0-7970-4694-925A-A0CA703F1A2C}" srcOrd="4" destOrd="0" presId="urn:microsoft.com/office/officeart/2017/3/layout/HorizontalLabelsTimeline"/>
    <dgm:cxn modelId="{2759B42E-012B-452F-8125-190D0B095B8F}" type="presParOf" srcId="{97747348-C2FC-4AB1-9193-E9EF170A0975}" destId="{B9055F00-74CE-40A0-9C70-CAC35278FEAB}" srcOrd="3" destOrd="0" presId="urn:microsoft.com/office/officeart/2017/3/layout/HorizontalLabelsTimeline"/>
    <dgm:cxn modelId="{642F10BF-DFC4-4A95-B00B-9451A33B80DA}" type="presParOf" srcId="{97747348-C2FC-4AB1-9193-E9EF170A0975}" destId="{28706506-4ABF-4218-A6A2-8FE41A3B1B88}" srcOrd="4" destOrd="0" presId="urn:microsoft.com/office/officeart/2017/3/layout/HorizontalLabelsTimeline"/>
    <dgm:cxn modelId="{F2CCEF8B-86CB-41EA-A16B-A6552DB8C212}" type="presParOf" srcId="{28706506-4ABF-4218-A6A2-8FE41A3B1B88}" destId="{3A38D021-17FF-4816-A3D7-056530E334BC}" srcOrd="0" destOrd="0" presId="urn:microsoft.com/office/officeart/2017/3/layout/HorizontalLabelsTimeline"/>
    <dgm:cxn modelId="{6A1E4092-DE77-4C83-ABCA-6DDF2EDD74E9}" type="presParOf" srcId="{28706506-4ABF-4218-A6A2-8FE41A3B1B88}" destId="{5E5BC741-3B91-4A57-8F33-717ED26A4DCD}" srcOrd="1" destOrd="0" presId="urn:microsoft.com/office/officeart/2017/3/layout/HorizontalLabelsTimeline"/>
    <dgm:cxn modelId="{54A5EAB9-127D-415A-A287-0BFA2E7926E3}" type="presParOf" srcId="{5E5BC741-3B91-4A57-8F33-717ED26A4DCD}" destId="{086B7796-BCC8-4871-8EF2-50C4F7785D74}" srcOrd="0" destOrd="0" presId="urn:microsoft.com/office/officeart/2017/3/layout/HorizontalLabelsTimeline"/>
    <dgm:cxn modelId="{71A0C3F6-96D8-4577-85E5-A8285DF3A927}" type="presParOf" srcId="{5E5BC741-3B91-4A57-8F33-717ED26A4DCD}" destId="{B31F3BF8-0FC6-43C9-86DA-6823A1DDB018}" srcOrd="1" destOrd="0" presId="urn:microsoft.com/office/officeart/2017/3/layout/HorizontalLabelsTimeline"/>
    <dgm:cxn modelId="{8B9A5DAD-2593-47B4-B73D-D2820EFA8CFA}" type="presParOf" srcId="{28706506-4ABF-4218-A6A2-8FE41A3B1B88}" destId="{97936311-3A05-4851-AAB0-0B1B16C49AC4}" srcOrd="2" destOrd="0" presId="urn:microsoft.com/office/officeart/2017/3/layout/HorizontalLabelsTimeline"/>
    <dgm:cxn modelId="{917C1EC4-8F58-46B4-A96F-1A8D583B62CD}" type="presParOf" srcId="{28706506-4ABF-4218-A6A2-8FE41A3B1B88}" destId="{00826386-25B9-4AB1-A534-95C0622DDE11}" srcOrd="3" destOrd="0" presId="urn:microsoft.com/office/officeart/2017/3/layout/HorizontalLabelsTimeline"/>
    <dgm:cxn modelId="{9CE63C6B-3B4F-498C-AAB1-986996FAA936}" type="presParOf" srcId="{28706506-4ABF-4218-A6A2-8FE41A3B1B88}" destId="{741624E2-365F-44B4-B4F0-D58D205B7191}" srcOrd="4" destOrd="0" presId="urn:microsoft.com/office/officeart/2017/3/layout/HorizontalLabelsTimeline"/>
    <dgm:cxn modelId="{70ECF609-1EB5-4E85-A848-6B8B78A5F750}" type="presParOf" srcId="{97747348-C2FC-4AB1-9193-E9EF170A0975}" destId="{FC7A446B-693E-4334-9465-6530FDBE61D7}" srcOrd="5" destOrd="0" presId="urn:microsoft.com/office/officeart/2017/3/layout/HorizontalLabelsTimeline"/>
    <dgm:cxn modelId="{59248B09-8207-41D6-80FD-123383D4FF51}" type="presParOf" srcId="{97747348-C2FC-4AB1-9193-E9EF170A0975}" destId="{E39B6198-33EE-49EA-AF6C-D8751183493B}" srcOrd="6" destOrd="0" presId="urn:microsoft.com/office/officeart/2017/3/layout/HorizontalLabelsTimeline"/>
    <dgm:cxn modelId="{13D460F9-D9CD-4449-878A-898CA06A2C38}" type="presParOf" srcId="{E39B6198-33EE-49EA-AF6C-D8751183493B}" destId="{2E788D6F-F0A5-48B0-966D-0A51B10EACB6}" srcOrd="0" destOrd="0" presId="urn:microsoft.com/office/officeart/2017/3/layout/HorizontalLabelsTimeline"/>
    <dgm:cxn modelId="{CF7FD175-67DA-4499-8D0A-49619F791E53}" type="presParOf" srcId="{E39B6198-33EE-49EA-AF6C-D8751183493B}" destId="{B5086D3D-4816-4230-833B-6588A2B809A7}" srcOrd="1" destOrd="0" presId="urn:microsoft.com/office/officeart/2017/3/layout/HorizontalLabelsTimeline"/>
    <dgm:cxn modelId="{E737CF50-B129-40EE-B362-A38D44A404CC}" type="presParOf" srcId="{B5086D3D-4816-4230-833B-6588A2B809A7}" destId="{DF2C26F5-CF14-449C-A29A-B0CE7587014B}" srcOrd="0" destOrd="0" presId="urn:microsoft.com/office/officeart/2017/3/layout/HorizontalLabelsTimeline"/>
    <dgm:cxn modelId="{B0316DCA-02C3-4158-9B70-048F8E8B4F09}" type="presParOf" srcId="{B5086D3D-4816-4230-833B-6588A2B809A7}" destId="{EA813C9A-715C-4F28-97C8-97076EFD3EFD}" srcOrd="1" destOrd="0" presId="urn:microsoft.com/office/officeart/2017/3/layout/HorizontalLabelsTimeline"/>
    <dgm:cxn modelId="{8B9E5446-B48C-4F14-836A-13D3BDBAACAB}" type="presParOf" srcId="{E39B6198-33EE-49EA-AF6C-D8751183493B}" destId="{BDB7EA47-8530-467B-8420-324816F050D3}" srcOrd="2" destOrd="0" presId="urn:microsoft.com/office/officeart/2017/3/layout/HorizontalLabelsTimeline"/>
    <dgm:cxn modelId="{725B7021-8D3F-4B1C-AD0A-00D123C76C0C}" type="presParOf" srcId="{E39B6198-33EE-49EA-AF6C-D8751183493B}" destId="{F71BF26F-5E28-4497-B7AC-B430D6EE8660}" srcOrd="3" destOrd="0" presId="urn:microsoft.com/office/officeart/2017/3/layout/HorizontalLabelsTimeline"/>
    <dgm:cxn modelId="{86075E6F-B8AA-4688-BC3E-314E29FD23ED}" type="presParOf" srcId="{E39B6198-33EE-49EA-AF6C-D8751183493B}" destId="{5E36672B-B8E6-4505-B82F-FE68E60C34AC}" srcOrd="4" destOrd="0" presId="urn:microsoft.com/office/officeart/2017/3/layout/HorizontalLabelsTimeline"/>
    <dgm:cxn modelId="{B804BAE8-0CEE-4AE7-A81A-362FB7EF98B3}" type="presParOf" srcId="{97747348-C2FC-4AB1-9193-E9EF170A0975}" destId="{6DA148CD-9791-47DA-A5B2-EAC26AC5AA38}" srcOrd="7" destOrd="0" presId="urn:microsoft.com/office/officeart/2017/3/layout/HorizontalLabelsTimeline"/>
    <dgm:cxn modelId="{122B8C0E-BBF7-4685-92C2-4CCBFE76A23F}" type="presParOf" srcId="{97747348-C2FC-4AB1-9193-E9EF170A0975}" destId="{5ECE5F1D-3995-43D1-917E-00396A21DE77}" srcOrd="8" destOrd="0" presId="urn:microsoft.com/office/officeart/2017/3/layout/HorizontalLabelsTimeline"/>
    <dgm:cxn modelId="{9506BFAA-40CD-4309-B598-4E58D4FD1BF4}" type="presParOf" srcId="{5ECE5F1D-3995-43D1-917E-00396A21DE77}" destId="{B4DA601B-D371-43EC-B426-724310C426EF}" srcOrd="0" destOrd="0" presId="urn:microsoft.com/office/officeart/2017/3/layout/HorizontalLabelsTimeline"/>
    <dgm:cxn modelId="{69C1398F-6425-4BDD-96CE-6291270E4CB6}" type="presParOf" srcId="{5ECE5F1D-3995-43D1-917E-00396A21DE77}" destId="{5BAC79F1-01A8-4F75-BFA4-953039D26A3D}" srcOrd="1" destOrd="0" presId="urn:microsoft.com/office/officeart/2017/3/layout/HorizontalLabelsTimeline"/>
    <dgm:cxn modelId="{90C96EE8-6A47-4E68-8C91-C6FD9BB53656}" type="presParOf" srcId="{5BAC79F1-01A8-4F75-BFA4-953039D26A3D}" destId="{F152F3A6-5B68-418F-8728-C72C9A9CCCF5}" srcOrd="0" destOrd="0" presId="urn:microsoft.com/office/officeart/2017/3/layout/HorizontalLabelsTimeline"/>
    <dgm:cxn modelId="{52D20D86-A6BD-4795-93A7-CB9D9296203C}" type="presParOf" srcId="{5BAC79F1-01A8-4F75-BFA4-953039D26A3D}" destId="{FA10BD23-3B8D-423F-B6A0-7DF39A185CDB}" srcOrd="1" destOrd="0" presId="urn:microsoft.com/office/officeart/2017/3/layout/HorizontalLabelsTimeline"/>
    <dgm:cxn modelId="{48CE213A-8E20-4513-BFD0-71B1FE585C0E}" type="presParOf" srcId="{5ECE5F1D-3995-43D1-917E-00396A21DE77}" destId="{0AB55ABE-F6FE-41A8-9C48-54B7AB66697A}" srcOrd="2" destOrd="0" presId="urn:microsoft.com/office/officeart/2017/3/layout/HorizontalLabelsTimeline"/>
    <dgm:cxn modelId="{B358C8E9-092C-492E-8A8C-0792A2470D6C}" type="presParOf" srcId="{5ECE5F1D-3995-43D1-917E-00396A21DE77}" destId="{FA0389F3-8108-49A9-AAF5-BA87A4E65698}" srcOrd="3" destOrd="0" presId="urn:microsoft.com/office/officeart/2017/3/layout/HorizontalLabelsTimeline"/>
    <dgm:cxn modelId="{A2B0A94C-C937-4CC5-9D1B-E80906587F24}" type="presParOf" srcId="{5ECE5F1D-3995-43D1-917E-00396A21DE77}" destId="{5CBA8CD9-785E-4C82-A2BF-6A2CC517F6DB}" srcOrd="4" destOrd="0" presId="urn:microsoft.com/office/officeart/2017/3/layout/HorizontalLabelsTimeline"/>
    <dgm:cxn modelId="{485AAB95-4C64-4790-8689-97B23023F77A}" type="presParOf" srcId="{97747348-C2FC-4AB1-9193-E9EF170A0975}" destId="{169C6C56-DEDA-44D8-A7EA-C8D008E50C3E}" srcOrd="9" destOrd="0" presId="urn:microsoft.com/office/officeart/2017/3/layout/HorizontalLabelsTimeline"/>
    <dgm:cxn modelId="{91B69E60-607D-41D7-96E1-3255FADD8FA6}" type="presParOf" srcId="{97747348-C2FC-4AB1-9193-E9EF170A0975}" destId="{D1C9CA47-19E4-4284-A9AD-E779F6588506}" srcOrd="10" destOrd="0" presId="urn:microsoft.com/office/officeart/2017/3/layout/HorizontalLabelsTimeline"/>
    <dgm:cxn modelId="{6D26FD61-2894-452F-8E72-C54526A90FA5}" type="presParOf" srcId="{D1C9CA47-19E4-4284-A9AD-E779F6588506}" destId="{AAA5D201-5CCB-450A-92B4-8A30A1E7C8B1}" srcOrd="0" destOrd="0" presId="urn:microsoft.com/office/officeart/2017/3/layout/HorizontalLabelsTimeline"/>
    <dgm:cxn modelId="{EC58C4F1-3BDF-46C1-BBFA-D0174BBAF98A}" type="presParOf" srcId="{D1C9CA47-19E4-4284-A9AD-E779F6588506}" destId="{5296E054-E8A5-40DF-BB1E-88B8AB051880}" srcOrd="1" destOrd="0" presId="urn:microsoft.com/office/officeart/2017/3/layout/HorizontalLabelsTimeline"/>
    <dgm:cxn modelId="{08F8C8D3-EBEB-44E8-A735-CA84639DB37C}" type="presParOf" srcId="{5296E054-E8A5-40DF-BB1E-88B8AB051880}" destId="{D20A3A4F-1FF3-44B2-B49E-DDFFE66D6FB5}" srcOrd="0" destOrd="0" presId="urn:microsoft.com/office/officeart/2017/3/layout/HorizontalLabelsTimeline"/>
    <dgm:cxn modelId="{9D78A4F1-B2B5-4F46-AE94-F75B99FC054D}" type="presParOf" srcId="{5296E054-E8A5-40DF-BB1E-88B8AB051880}" destId="{4A35E50C-F79D-4EB7-85F5-53F2C4549132}" srcOrd="1" destOrd="0" presId="urn:microsoft.com/office/officeart/2017/3/layout/HorizontalLabelsTimeline"/>
    <dgm:cxn modelId="{A93AA413-EBA8-4341-B912-DB34DBC9D059}" type="presParOf" srcId="{D1C9CA47-19E4-4284-A9AD-E779F6588506}" destId="{06DBED95-78BC-4565-BFE6-D5CF88B01F02}" srcOrd="2" destOrd="0" presId="urn:microsoft.com/office/officeart/2017/3/layout/HorizontalLabelsTimeline"/>
    <dgm:cxn modelId="{E3C88CBF-B866-4E04-A0FE-F1F948314CE5}" type="presParOf" srcId="{D1C9CA47-19E4-4284-A9AD-E779F6588506}" destId="{68EFEEAA-800D-4973-80B3-C6BE7B199889}" srcOrd="3" destOrd="0" presId="urn:microsoft.com/office/officeart/2017/3/layout/HorizontalLabelsTimeline"/>
    <dgm:cxn modelId="{188CD780-60D0-4AEB-A134-514AE0D021B9}" type="presParOf" srcId="{D1C9CA47-19E4-4284-A9AD-E779F6588506}" destId="{47EF00D5-1B02-4581-8FD4-893D7FC688CC}" srcOrd="4" destOrd="0" presId="urn:microsoft.com/office/officeart/2017/3/layout/HorizontalLabelsTimeline"/>
    <dgm:cxn modelId="{A0E14182-C551-495B-8EAE-F32E20777FD7}" type="presParOf" srcId="{97747348-C2FC-4AB1-9193-E9EF170A0975}" destId="{32BA2C77-7894-4FF3-BD8C-D5263DCFE406}" srcOrd="11" destOrd="0" presId="urn:microsoft.com/office/officeart/2017/3/layout/HorizontalLabelsTimeline"/>
    <dgm:cxn modelId="{381ED493-FDA0-46DC-A7AD-3C676B5B78C5}" type="presParOf" srcId="{97747348-C2FC-4AB1-9193-E9EF170A0975}" destId="{A8B2A7C3-F688-4BC8-9C0C-C8478ED56270}" srcOrd="12" destOrd="0" presId="urn:microsoft.com/office/officeart/2017/3/layout/HorizontalLabelsTimeline"/>
    <dgm:cxn modelId="{9494D694-FAC4-41D0-97A3-B6C353C43938}" type="presParOf" srcId="{A8B2A7C3-F688-4BC8-9C0C-C8478ED56270}" destId="{0AFC296C-51C7-4979-A731-8CAD6590FBD9}" srcOrd="0" destOrd="0" presId="urn:microsoft.com/office/officeart/2017/3/layout/HorizontalLabelsTimeline"/>
    <dgm:cxn modelId="{21EA4F9A-CA0A-4FEA-8906-20EB858C63E8}" type="presParOf" srcId="{A8B2A7C3-F688-4BC8-9C0C-C8478ED56270}" destId="{94DFA85E-6F16-4EEC-B9FB-F70298517194}" srcOrd="1" destOrd="0" presId="urn:microsoft.com/office/officeart/2017/3/layout/HorizontalLabelsTimeline"/>
    <dgm:cxn modelId="{5E207C05-A3B4-4AF3-9AB6-AC842389446B}" type="presParOf" srcId="{94DFA85E-6F16-4EEC-B9FB-F70298517194}" destId="{DF93A602-AE8B-428C-9AFC-EF020164DB45}" srcOrd="0" destOrd="0" presId="urn:microsoft.com/office/officeart/2017/3/layout/HorizontalLabelsTimeline"/>
    <dgm:cxn modelId="{1B557BD8-CE4C-45AA-8BFD-E6FA18D2163C}" type="presParOf" srcId="{94DFA85E-6F16-4EEC-B9FB-F70298517194}" destId="{E09F50E7-FF68-40DE-B5E2-2DBF85E8B641}" srcOrd="1" destOrd="0" presId="urn:microsoft.com/office/officeart/2017/3/layout/HorizontalLabelsTimeline"/>
    <dgm:cxn modelId="{196CE9B0-C9B2-429A-9F94-6F9FA1F05F8B}" type="presParOf" srcId="{A8B2A7C3-F688-4BC8-9C0C-C8478ED56270}" destId="{A7EA35EA-1A7D-4813-A2CE-FB4B5EAF38B1}" srcOrd="2" destOrd="0" presId="urn:microsoft.com/office/officeart/2017/3/layout/HorizontalLabelsTimeline"/>
    <dgm:cxn modelId="{AB178C12-0C1D-4ECC-B382-3B373B7DA8D8}" type="presParOf" srcId="{A8B2A7C3-F688-4BC8-9C0C-C8478ED56270}" destId="{694E3372-1C8E-47FF-B9C0-F1C324946157}" srcOrd="3" destOrd="0" presId="urn:microsoft.com/office/officeart/2017/3/layout/HorizontalLabelsTimeline"/>
    <dgm:cxn modelId="{EDECFB39-D211-4661-82C2-2C2919FA58AF}" type="presParOf" srcId="{A8B2A7C3-F688-4BC8-9C0C-C8478ED56270}" destId="{A7AF7D62-BEF8-4525-9192-F15BA63A4587}" srcOrd="4" destOrd="0" presId="urn:microsoft.com/office/officeart/2017/3/layout/HorizontalLabelsTimeline"/>
    <dgm:cxn modelId="{073F8D1F-F189-42C5-8B5A-D03CBCD4D6C5}" type="presParOf" srcId="{97747348-C2FC-4AB1-9193-E9EF170A0975}" destId="{06BD7AB1-414E-42D2-ADEE-8659C86F1CD3}" srcOrd="13" destOrd="0" presId="urn:microsoft.com/office/officeart/2017/3/layout/HorizontalLabelsTimeline"/>
    <dgm:cxn modelId="{ED0D0F25-E07D-4071-A31F-73A83F3707F5}" type="presParOf" srcId="{97747348-C2FC-4AB1-9193-E9EF170A0975}" destId="{6867C023-2C7D-43FA-8FCB-266B13F61045}" srcOrd="14" destOrd="0" presId="urn:microsoft.com/office/officeart/2017/3/layout/HorizontalLabelsTimeline"/>
    <dgm:cxn modelId="{FF789D98-8FDB-4A30-B878-A01BABCA44BE}" type="presParOf" srcId="{6867C023-2C7D-43FA-8FCB-266B13F61045}" destId="{EE3F8F67-A696-46A1-8B1A-6888615AF7F4}" srcOrd="0" destOrd="0" presId="urn:microsoft.com/office/officeart/2017/3/layout/HorizontalLabelsTimeline"/>
    <dgm:cxn modelId="{1C0B21A8-F573-475A-9C44-78D03D61BFA2}" type="presParOf" srcId="{6867C023-2C7D-43FA-8FCB-266B13F61045}" destId="{0E2030E4-E3C8-4F22-986A-4F325B968222}" srcOrd="1" destOrd="0" presId="urn:microsoft.com/office/officeart/2017/3/layout/HorizontalLabelsTimeline"/>
    <dgm:cxn modelId="{2A461691-8036-4E8C-82CA-595B31602563}" type="presParOf" srcId="{0E2030E4-E3C8-4F22-986A-4F325B968222}" destId="{E5EC9A84-5BFC-45D1-9DB2-4045A9933607}" srcOrd="0" destOrd="0" presId="urn:microsoft.com/office/officeart/2017/3/layout/HorizontalLabelsTimeline"/>
    <dgm:cxn modelId="{78D701E9-B789-4145-9F6C-EF52E214A6AA}" type="presParOf" srcId="{0E2030E4-E3C8-4F22-986A-4F325B968222}" destId="{35C0913D-F855-4579-AC20-BE95435C7C07}" srcOrd="1" destOrd="0" presId="urn:microsoft.com/office/officeart/2017/3/layout/HorizontalLabelsTimeline"/>
    <dgm:cxn modelId="{D589ADA4-8C0A-4DEB-95FE-B73FC2162B6C}" type="presParOf" srcId="{6867C023-2C7D-43FA-8FCB-266B13F61045}" destId="{10581E0E-0879-46E0-AE26-D91E0F39A2DA}" srcOrd="2" destOrd="0" presId="urn:microsoft.com/office/officeart/2017/3/layout/HorizontalLabelsTimeline"/>
    <dgm:cxn modelId="{2E8D77E3-524B-434C-B8CA-4FC8D7E69728}" type="presParOf" srcId="{6867C023-2C7D-43FA-8FCB-266B13F61045}" destId="{C2ACA193-9E45-4134-878B-6BDBBFE2F55A}" srcOrd="3" destOrd="0" presId="urn:microsoft.com/office/officeart/2017/3/layout/HorizontalLabelsTimeline"/>
    <dgm:cxn modelId="{264C1EE9-81D6-44FB-A7F8-05C130B69547}" type="presParOf" srcId="{6867C023-2C7D-43FA-8FCB-266B13F61045}" destId="{A817577D-C0EE-429A-B581-577723ED0F4D}" srcOrd="4" destOrd="0" presId="urn:microsoft.com/office/officeart/2017/3/layout/HorizontalLabels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44DF8-E813-4512-BF74-8D068774E3ED}">
      <dsp:nvSpPr>
        <dsp:cNvPr id="0" name=""/>
        <dsp:cNvSpPr/>
      </dsp:nvSpPr>
      <dsp:spPr>
        <a:xfrm>
          <a:off x="0" y="2160920"/>
          <a:ext cx="10515600" cy="0"/>
        </a:xfrm>
        <a:prstGeom prst="lin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103124-19C4-440D-8C7E-33A4B2A2ED92}">
      <dsp:nvSpPr>
        <dsp:cNvPr id="0" name=""/>
        <dsp:cNvSpPr/>
      </dsp:nvSpPr>
      <dsp:spPr>
        <a:xfrm>
          <a:off x="156432" y="1348914"/>
          <a:ext cx="2049864" cy="522160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>
              <a:latin typeface="Calibri Light" panose="020F0302020204030204" pitchFamily="34" charset="0"/>
              <a:cs typeface="Calibri Light" panose="020F0302020204030204" pitchFamily="34" charset="0"/>
            </a:rPr>
            <a:t>2014</a:t>
          </a:r>
        </a:p>
      </dsp:txBody>
      <dsp:txXfrm>
        <a:off x="156432" y="1348914"/>
        <a:ext cx="2049864" cy="522160"/>
      </dsp:txXfrm>
    </dsp:sp>
    <dsp:sp modelId="{2D1F1086-2991-4675-B701-DD67D32301EC}">
      <dsp:nvSpPr>
        <dsp:cNvPr id="0" name=""/>
        <dsp:cNvSpPr/>
      </dsp:nvSpPr>
      <dsp:spPr>
        <a:xfrm>
          <a:off x="156432" y="0"/>
          <a:ext cx="2049864" cy="134891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Calibri Light" panose="020F0302020204030204" pitchFamily="34" charset="0"/>
              <a:cs typeface="Calibri Light" panose="020F0302020204030204" pitchFamily="34" charset="0"/>
            </a:rPr>
            <a:t>Board of Supervisors directive to prioritize older adults and work collaboratively across public and private sectors </a:t>
          </a:r>
          <a:endParaRPr lang="en-US" sz="1600" b="1" i="1" kern="1200">
            <a:latin typeface="Calibri Light" panose="020F0302020204030204" pitchFamily="34" charset="0"/>
            <a:ea typeface="+mn-ea"/>
            <a:cs typeface="Calibri Light" panose="020F0302020204030204" pitchFamily="34" charset="0"/>
          </a:endParaRPr>
        </a:p>
      </dsp:txBody>
      <dsp:txXfrm>
        <a:off x="156432" y="0"/>
        <a:ext cx="2049864" cy="1348914"/>
      </dsp:txXfrm>
    </dsp:sp>
    <dsp:sp modelId="{A1B0B2B3-0E84-43CE-BBCC-8E352E919EE3}">
      <dsp:nvSpPr>
        <dsp:cNvPr id="0" name=""/>
        <dsp:cNvSpPr/>
      </dsp:nvSpPr>
      <dsp:spPr>
        <a:xfrm>
          <a:off x="1181364" y="1871075"/>
          <a:ext cx="0" cy="304593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00F3D9-10BF-439B-B36F-48D23B4310DC}">
      <dsp:nvSpPr>
        <dsp:cNvPr id="0" name=""/>
        <dsp:cNvSpPr/>
      </dsp:nvSpPr>
      <dsp:spPr>
        <a:xfrm>
          <a:off x="1321127" y="2480262"/>
          <a:ext cx="2049864" cy="522160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2015</a:t>
          </a:r>
        </a:p>
      </dsp:txBody>
      <dsp:txXfrm>
        <a:off x="1321127" y="2480262"/>
        <a:ext cx="2049864" cy="522160"/>
      </dsp:txXfrm>
    </dsp:sp>
    <dsp:sp modelId="{1035C81D-2E08-4850-9A3A-6DACBB8C317A}">
      <dsp:nvSpPr>
        <dsp:cNvPr id="0" name=""/>
        <dsp:cNvSpPr/>
      </dsp:nvSpPr>
      <dsp:spPr>
        <a:xfrm>
          <a:off x="1321127" y="3002423"/>
          <a:ext cx="2049864" cy="101927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Countywide</a:t>
          </a:r>
          <a:r>
            <a:rPr lang="en-US" sz="1700" b="1" i="0" kern="1200"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 cross-sector planning process</a:t>
          </a:r>
          <a:endParaRPr lang="en-US" sz="1700" b="1" i="1" kern="1200">
            <a:latin typeface="Calibri Light" panose="020F0302020204030204" pitchFamily="34" charset="0"/>
            <a:ea typeface="+mn-ea"/>
            <a:cs typeface="Calibri Light" panose="020F0302020204030204" pitchFamily="34" charset="0"/>
          </a:endParaRPr>
        </a:p>
      </dsp:txBody>
      <dsp:txXfrm>
        <a:off x="1321127" y="3002423"/>
        <a:ext cx="2049864" cy="1019273"/>
      </dsp:txXfrm>
    </dsp:sp>
    <dsp:sp modelId="{33C9FD84-87C7-418A-B720-018CFE042F03}">
      <dsp:nvSpPr>
        <dsp:cNvPr id="0" name=""/>
        <dsp:cNvSpPr/>
      </dsp:nvSpPr>
      <dsp:spPr>
        <a:xfrm>
          <a:off x="2346060" y="2175668"/>
          <a:ext cx="0" cy="304593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DF3C5-FECB-444B-999F-EE61250C77BC}">
      <dsp:nvSpPr>
        <dsp:cNvPr id="0" name=""/>
        <dsp:cNvSpPr/>
      </dsp:nvSpPr>
      <dsp:spPr>
        <a:xfrm rot="2700000">
          <a:off x="1147518" y="2141823"/>
          <a:ext cx="67690" cy="676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885123-553B-4F2C-99B3-320D533FB66D}">
      <dsp:nvSpPr>
        <dsp:cNvPr id="0" name=""/>
        <dsp:cNvSpPr/>
      </dsp:nvSpPr>
      <dsp:spPr>
        <a:xfrm rot="2700000">
          <a:off x="2312214" y="2141823"/>
          <a:ext cx="67690" cy="676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8D021-17FF-4816-A3D7-056530E334BC}">
      <dsp:nvSpPr>
        <dsp:cNvPr id="0" name=""/>
        <dsp:cNvSpPr/>
      </dsp:nvSpPr>
      <dsp:spPr>
        <a:xfrm>
          <a:off x="2485823" y="1348914"/>
          <a:ext cx="2049864" cy="522160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2016</a:t>
          </a:r>
        </a:p>
      </dsp:txBody>
      <dsp:txXfrm>
        <a:off x="2485823" y="1348914"/>
        <a:ext cx="2049864" cy="522160"/>
      </dsp:txXfrm>
    </dsp:sp>
    <dsp:sp modelId="{086B7796-BCC8-4871-8EF2-50C4F7785D74}">
      <dsp:nvSpPr>
        <dsp:cNvPr id="0" name=""/>
        <dsp:cNvSpPr/>
      </dsp:nvSpPr>
      <dsp:spPr>
        <a:xfrm>
          <a:off x="2485823" y="362520"/>
          <a:ext cx="2049864" cy="98639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Countywide planning process generates six (6) goals</a:t>
          </a:r>
        </a:p>
      </dsp:txBody>
      <dsp:txXfrm>
        <a:off x="2485823" y="362520"/>
        <a:ext cx="2049864" cy="986393"/>
      </dsp:txXfrm>
    </dsp:sp>
    <dsp:sp modelId="{97936311-3A05-4851-AAB0-0B1B16C49AC4}">
      <dsp:nvSpPr>
        <dsp:cNvPr id="0" name=""/>
        <dsp:cNvSpPr/>
      </dsp:nvSpPr>
      <dsp:spPr>
        <a:xfrm>
          <a:off x="3510756" y="1871075"/>
          <a:ext cx="0" cy="304593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88D6F-F0A5-48B0-966D-0A51B10EACB6}">
      <dsp:nvSpPr>
        <dsp:cNvPr id="0" name=""/>
        <dsp:cNvSpPr/>
      </dsp:nvSpPr>
      <dsp:spPr>
        <a:xfrm>
          <a:off x="3650519" y="2480262"/>
          <a:ext cx="2049864" cy="522160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2017</a:t>
          </a:r>
        </a:p>
      </dsp:txBody>
      <dsp:txXfrm>
        <a:off x="3650519" y="2480262"/>
        <a:ext cx="2049864" cy="522160"/>
      </dsp:txXfrm>
    </dsp:sp>
    <dsp:sp modelId="{DF2C26F5-CF14-449C-A29A-B0CE7587014B}">
      <dsp:nvSpPr>
        <dsp:cNvPr id="0" name=""/>
        <dsp:cNvSpPr/>
      </dsp:nvSpPr>
      <dsp:spPr>
        <a:xfrm>
          <a:off x="3650519" y="3002423"/>
          <a:ext cx="2049864" cy="121655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Council</a:t>
          </a:r>
          <a:r>
            <a:rPr lang="en-US" sz="1600" b="1" i="0" kern="1200"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 for Age Friendly Communities launched</a:t>
          </a:r>
        </a:p>
      </dsp:txBody>
      <dsp:txXfrm>
        <a:off x="3650519" y="3002423"/>
        <a:ext cx="2049864" cy="1216552"/>
      </dsp:txXfrm>
    </dsp:sp>
    <dsp:sp modelId="{BDB7EA47-8530-467B-8420-324816F050D3}">
      <dsp:nvSpPr>
        <dsp:cNvPr id="0" name=""/>
        <dsp:cNvSpPr/>
      </dsp:nvSpPr>
      <dsp:spPr>
        <a:xfrm>
          <a:off x="4675452" y="2175668"/>
          <a:ext cx="0" cy="304593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26386-25B9-4AB1-A534-95C0622DDE11}">
      <dsp:nvSpPr>
        <dsp:cNvPr id="0" name=""/>
        <dsp:cNvSpPr/>
      </dsp:nvSpPr>
      <dsp:spPr>
        <a:xfrm rot="2700000">
          <a:off x="3476910" y="2141823"/>
          <a:ext cx="67690" cy="676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1BF26F-5E28-4497-B7AC-B430D6EE8660}">
      <dsp:nvSpPr>
        <dsp:cNvPr id="0" name=""/>
        <dsp:cNvSpPr/>
      </dsp:nvSpPr>
      <dsp:spPr>
        <a:xfrm rot="2700000">
          <a:off x="4641606" y="2141823"/>
          <a:ext cx="67690" cy="676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A601B-D371-43EC-B426-724310C426EF}">
      <dsp:nvSpPr>
        <dsp:cNvPr id="0" name=""/>
        <dsp:cNvSpPr/>
      </dsp:nvSpPr>
      <dsp:spPr>
        <a:xfrm>
          <a:off x="4815215" y="1348914"/>
          <a:ext cx="2049864" cy="522160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2018</a:t>
          </a:r>
        </a:p>
      </dsp:txBody>
      <dsp:txXfrm>
        <a:off x="4815215" y="1348914"/>
        <a:ext cx="2049864" cy="522160"/>
      </dsp:txXfrm>
    </dsp:sp>
    <dsp:sp modelId="{F152F3A6-5B68-418F-8728-C72C9A9CCCF5}">
      <dsp:nvSpPr>
        <dsp:cNvPr id="0" name=""/>
        <dsp:cNvSpPr/>
      </dsp:nvSpPr>
      <dsp:spPr>
        <a:xfrm>
          <a:off x="4815215" y="132362"/>
          <a:ext cx="2049864" cy="121655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Council establishes 10-point workplan; collaborative efforts continue​</a:t>
          </a:r>
        </a:p>
      </dsp:txBody>
      <dsp:txXfrm>
        <a:off x="4815215" y="132362"/>
        <a:ext cx="2049864" cy="1216552"/>
      </dsp:txXfrm>
    </dsp:sp>
    <dsp:sp modelId="{0AB55ABE-F6FE-41A8-9C48-54B7AB66697A}">
      <dsp:nvSpPr>
        <dsp:cNvPr id="0" name=""/>
        <dsp:cNvSpPr/>
      </dsp:nvSpPr>
      <dsp:spPr>
        <a:xfrm>
          <a:off x="5840147" y="1871075"/>
          <a:ext cx="0" cy="304593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5D201-5CCB-450A-92B4-8A30A1E7C8B1}">
      <dsp:nvSpPr>
        <dsp:cNvPr id="0" name=""/>
        <dsp:cNvSpPr/>
      </dsp:nvSpPr>
      <dsp:spPr>
        <a:xfrm>
          <a:off x="5979911" y="2480262"/>
          <a:ext cx="2049864" cy="522160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2019</a:t>
          </a:r>
        </a:p>
      </dsp:txBody>
      <dsp:txXfrm>
        <a:off x="5979911" y="2480262"/>
        <a:ext cx="2049864" cy="522160"/>
      </dsp:txXfrm>
    </dsp:sp>
    <dsp:sp modelId="{D20A3A4F-1FF3-44B2-B49E-DDFFE66D6FB5}">
      <dsp:nvSpPr>
        <dsp:cNvPr id="0" name=""/>
        <dsp:cNvSpPr/>
      </dsp:nvSpPr>
      <dsp:spPr>
        <a:xfrm>
          <a:off x="5979911" y="3002423"/>
          <a:ext cx="2049864" cy="98639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County</a:t>
          </a:r>
          <a:r>
            <a:rPr lang="en-US" sz="1600" b="1" i="0" kern="1200"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 Board joins the Age Friendly Network</a:t>
          </a:r>
          <a:endParaRPr lang="en-US" sz="1600" b="1" i="1" kern="1200">
            <a:latin typeface="Calibri Light" panose="020F0302020204030204" pitchFamily="34" charset="0"/>
            <a:ea typeface="+mn-ea"/>
            <a:cs typeface="Calibri Light" panose="020F0302020204030204" pitchFamily="34" charset="0"/>
          </a:endParaRPr>
        </a:p>
      </dsp:txBody>
      <dsp:txXfrm>
        <a:off x="5979911" y="3002423"/>
        <a:ext cx="2049864" cy="986393"/>
      </dsp:txXfrm>
    </dsp:sp>
    <dsp:sp modelId="{06DBED95-78BC-4565-BFE6-D5CF88B01F02}">
      <dsp:nvSpPr>
        <dsp:cNvPr id="0" name=""/>
        <dsp:cNvSpPr/>
      </dsp:nvSpPr>
      <dsp:spPr>
        <a:xfrm>
          <a:off x="7004843" y="2175668"/>
          <a:ext cx="0" cy="304593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389F3-8108-49A9-AAF5-BA87A4E65698}">
      <dsp:nvSpPr>
        <dsp:cNvPr id="0" name=""/>
        <dsp:cNvSpPr/>
      </dsp:nvSpPr>
      <dsp:spPr>
        <a:xfrm rot="2700000">
          <a:off x="5806302" y="2141823"/>
          <a:ext cx="67690" cy="676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EFEEAA-800D-4973-80B3-C6BE7B199889}">
      <dsp:nvSpPr>
        <dsp:cNvPr id="0" name=""/>
        <dsp:cNvSpPr/>
      </dsp:nvSpPr>
      <dsp:spPr>
        <a:xfrm rot="2700000">
          <a:off x="6970998" y="2141823"/>
          <a:ext cx="67690" cy="676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C296C-51C7-4979-A731-8CAD6590FBD9}">
      <dsp:nvSpPr>
        <dsp:cNvPr id="0" name=""/>
        <dsp:cNvSpPr/>
      </dsp:nvSpPr>
      <dsp:spPr>
        <a:xfrm>
          <a:off x="7170005" y="1604078"/>
          <a:ext cx="2049864" cy="522160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2020</a:t>
          </a:r>
        </a:p>
      </dsp:txBody>
      <dsp:txXfrm>
        <a:off x="7170005" y="1604078"/>
        <a:ext cx="2049864" cy="522160"/>
      </dsp:txXfrm>
    </dsp:sp>
    <dsp:sp modelId="{DF93A602-AE8B-428C-9AFC-EF020164DB45}">
      <dsp:nvSpPr>
        <dsp:cNvPr id="0" name=""/>
        <dsp:cNvSpPr/>
      </dsp:nvSpPr>
      <dsp:spPr>
        <a:xfrm>
          <a:off x="7171378" y="-70713"/>
          <a:ext cx="2089878" cy="168739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Council aligns 2020 Workplan with countywide Area Plan, Master Plan for Aging, and WHO Network Age-Friendly domains</a:t>
          </a:r>
        </a:p>
      </dsp:txBody>
      <dsp:txXfrm>
        <a:off x="7171378" y="-70713"/>
        <a:ext cx="2089878" cy="1687397"/>
      </dsp:txXfrm>
    </dsp:sp>
    <dsp:sp modelId="{A7EA35EA-1A7D-4813-A2CE-FB4B5EAF38B1}">
      <dsp:nvSpPr>
        <dsp:cNvPr id="0" name=""/>
        <dsp:cNvSpPr/>
      </dsp:nvSpPr>
      <dsp:spPr>
        <a:xfrm>
          <a:off x="8194937" y="2126238"/>
          <a:ext cx="0" cy="304593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F8F67-A696-46A1-8B1A-6888615AF7F4}">
      <dsp:nvSpPr>
        <dsp:cNvPr id="0" name=""/>
        <dsp:cNvSpPr/>
      </dsp:nvSpPr>
      <dsp:spPr>
        <a:xfrm>
          <a:off x="8309303" y="2480262"/>
          <a:ext cx="2049864" cy="522160"/>
        </a:xfrm>
        <a:prstGeom prst="rect">
          <a:avLst/>
        </a:prstGeom>
        <a:solidFill>
          <a:srgbClr val="4A66AC"/>
        </a:solidFill>
        <a:ln w="15875" cap="flat" cmpd="sng" algn="ctr">
          <a:solidFill>
            <a:srgbClr val="4A66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>
              <a:solidFill>
                <a:prstClr val="white"/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rPr>
            <a:t>2021 </a:t>
          </a:r>
        </a:p>
      </dsp:txBody>
      <dsp:txXfrm>
        <a:off x="8309303" y="2480262"/>
        <a:ext cx="2049864" cy="522160"/>
      </dsp:txXfrm>
    </dsp:sp>
    <dsp:sp modelId="{E5EC9A84-5BFC-45D1-9DB2-4045A9933607}">
      <dsp:nvSpPr>
        <dsp:cNvPr id="0" name=""/>
        <dsp:cNvSpPr/>
      </dsp:nvSpPr>
      <dsp:spPr>
        <a:xfrm>
          <a:off x="8309303" y="3002423"/>
          <a:ext cx="2049864" cy="103571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925" tIns="161925" rIns="161925" bIns="16192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>
              <a:latin typeface="+mj-lt"/>
            </a:rPr>
            <a:t>Began drafting the Alameda County Age Friendly Action </a:t>
          </a:r>
        </a:p>
      </dsp:txBody>
      <dsp:txXfrm>
        <a:off x="8309303" y="3002423"/>
        <a:ext cx="2049864" cy="1035713"/>
      </dsp:txXfrm>
    </dsp:sp>
    <dsp:sp modelId="{10581E0E-0879-46E0-AE26-D91E0F39A2DA}">
      <dsp:nvSpPr>
        <dsp:cNvPr id="0" name=""/>
        <dsp:cNvSpPr/>
      </dsp:nvSpPr>
      <dsp:spPr>
        <a:xfrm>
          <a:off x="9334235" y="2175668"/>
          <a:ext cx="0" cy="304593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E3372-1C8E-47FF-B9C0-F1C324946157}">
      <dsp:nvSpPr>
        <dsp:cNvPr id="0" name=""/>
        <dsp:cNvSpPr/>
      </dsp:nvSpPr>
      <dsp:spPr>
        <a:xfrm rot="2700000">
          <a:off x="8161092" y="2396987"/>
          <a:ext cx="67690" cy="676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CA193-9E45-4134-878B-6BDBBFE2F55A}">
      <dsp:nvSpPr>
        <dsp:cNvPr id="0" name=""/>
        <dsp:cNvSpPr/>
      </dsp:nvSpPr>
      <dsp:spPr>
        <a:xfrm rot="2700000">
          <a:off x="9300390" y="2141823"/>
          <a:ext cx="67690" cy="676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58859-74A1-4060-AD4A-5738B45E8113}" type="datetimeFigureOut">
              <a:rPr lang="en-US"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ABE44-C068-4102-9E22-E1A1AEB5605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61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SSA/Faith</a:t>
            </a:r>
          </a:p>
          <a:p>
            <a:endParaRPr lang="en-US" b="0" i="0">
              <a:solidFill>
                <a:srgbClr val="FF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timeline provides a brief recap of our collective work over the past 8 years </a:t>
            </a:r>
            <a:r>
              <a:rPr lang="en-US" sz="1800" b="0" i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en-US" sz="1800" b="0" i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Since 2014, when your Board directed SSA/HCSA to work cross-sector to address the needs of a growing older adult population, the two agencies designed a collaborative process that brought consumers, CBOs, cities, and other agencies together to inform and shape the Countywide Area Plan for older adults. Through that planning process, we identified 6 specific goals to guide the work of the agencies, organizations, and their programs, to meet the needs of our older adult communities (2016 CWAP).</a:t>
            </a:r>
            <a:endParaRPr lang="en-US" sz="1800" b="0" i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 2017, under your (Board’s) direction, the </a:t>
            </a:r>
            <a:r>
              <a:rPr lang="en-US" sz="1800" b="0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Council for Age Friendly Communities 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was formed to continue this collaborative work. The Council developed its 10-point workplan based on the goals and objectives of the CWAP to ensure that its cross-sector efforts would continue in alignment and provide a framework for action.</a:t>
            </a:r>
            <a:endParaRPr lang="en-US" sz="1800" b="0" i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 2019, Alameda County applied for membership to the World Health Organization Network of Age Friendly States &amp; Communities… AND in the same year, was accepted into the Age-Friendly Network</a:t>
            </a:r>
            <a:endParaRPr lang="en-US" sz="1800" b="0" i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 2020, we identified priority areas to incorporate into our updated Council Workplan in alignment with the 2020/24 Countywide Area Plan, Age-Friendly County domains, the Master Plan for Aging, and our overall learnings from the COVID-19 impacts on our older adult population</a:t>
            </a:r>
            <a:r>
              <a:rPr lang="en-US" sz="1800" b="0" i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n-US" sz="1800" b="1" i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 In this last year 2021, The Council has focused its collective efforts around drafting the WHO/AARP Alameda County Age-Friendly Action Plan, with a timeline to complete and finalize the plan for the BOS review in early Spring ​2022</a:t>
            </a:r>
            <a:endParaRPr lang="en-US" b="1" i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endParaRPr lang="en-US"/>
          </a:p>
          <a:p>
            <a:r>
              <a:rPr lang="en-US"/>
              <a:t>NEXT SLIDE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409F9-7895-4854-9DE2-3115B1036D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3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ED54-A2ED-47EC-98C4-C5349EA1E220}" type="datetime1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3338-F694-4F0A-92E9-41C8F17658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036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341E-DE65-4178-B24D-2D28F9C74A72}" type="datetime1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3338-F694-4F0A-92E9-41C8F176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22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58A9-2FE8-443A-B170-B08901CA36A4}" type="datetime1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3338-F694-4F0A-92E9-41C8F17658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98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E239-11F5-4E74-A282-511E64DEDA32}" type="datetime1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3338-F694-4F0A-92E9-41C8F176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05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8583-7833-4EED-8857-C12963F755FF}" type="datetime1">
              <a:rPr lang="en-US" smtClean="0"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3338-F694-4F0A-92E9-41C8F176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03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41A1-D0D7-45CE-9B8F-29B102DEB3FD}" type="datetime1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3338-F694-4F0A-92E9-41C8F176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013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726D-7B6B-4123-90C7-A90592457F26}" type="datetime1">
              <a:rPr lang="en-US" smtClean="0"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3338-F694-4F0A-92E9-41C8F176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14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FFBFA1-318E-489A-BA12-1BF7266C8646}" type="datetime1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FD3338-F694-4F0A-92E9-41C8F176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7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4BCF-CC9B-4415-9521-4D0B45803F45}" type="datetime1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3338-F694-4F0A-92E9-41C8F176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58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A98C-67DE-4169-8295-EB34B2D9347A}" type="datetime1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3338-F694-4F0A-92E9-41C8F176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25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1836-D1DA-4836-A3C6-E2C541F805F7}" type="datetime1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3338-F694-4F0A-92E9-41C8F176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4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5B292A8-6133-41EB-94A1-08D3E5EB267E}" type="datetime1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7FD3338-F694-4F0A-92E9-41C8F176580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24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31812-F674-4F4F-BDD1-6B7EA540F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39626"/>
            <a:ext cx="10058400" cy="114458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i="0">
                <a:solidFill>
                  <a:schemeClr val="tx1"/>
                </a:solidFill>
                <a:effectLst/>
              </a:rPr>
              <a:t>County Age Friendly Efforts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76AF8-D575-45B8-B747-94046F2B5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C7FD3338-F694-4F0A-92E9-41C8F176580C}" type="slidenum">
              <a:rPr lang="en-US" sz="1400">
                <a:solidFill>
                  <a:schemeClr val="tx1"/>
                </a:solidFill>
                <a:latin typeface="+mj-lt"/>
              </a:rPr>
              <a:pPr/>
              <a:t>1</a:t>
            </a:fld>
            <a:endParaRPr lang="en-US" sz="140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12" name="Content Placeholder 3" descr="SmartArt timeline">
            <a:extLst>
              <a:ext uri="{FF2B5EF4-FFF2-40B4-BE49-F238E27FC236}">
                <a16:creationId xmlns:a16="http://schemas.microsoft.com/office/drawing/2014/main" id="{6FFDEAD1-FCA5-447F-888B-B52C51CA84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042645"/>
              </p:ext>
            </p:extLst>
          </p:nvPr>
        </p:nvGraphicFramePr>
        <p:xfrm>
          <a:off x="838200" y="205799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9437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390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Retrospect</vt:lpstr>
      <vt:lpstr>County Age Friendly Efforts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Reynolds, Shukura</dc:creator>
  <cp:lastModifiedBy>Reynolds, Shukura</cp:lastModifiedBy>
  <cp:revision>4</cp:revision>
  <dcterms:created xsi:type="dcterms:W3CDTF">2022-01-14T23:57:50Z</dcterms:created>
  <dcterms:modified xsi:type="dcterms:W3CDTF">2022-01-14T23:59:18Z</dcterms:modified>
</cp:coreProperties>
</file>